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6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1" autoAdjust="0"/>
    <p:restoredTop sz="94660"/>
  </p:normalViewPr>
  <p:slideViewPr>
    <p:cSldViewPr>
      <p:cViewPr varScale="1">
        <p:scale>
          <a:sx n="27" d="100"/>
          <a:sy n="27" d="100"/>
        </p:scale>
        <p:origin x="845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5BE56C1-E0EA-40D9-888A-053D5DBC40AD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A6EDE29-0C28-4972-8279-FAFCA64118C7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56C1-E0EA-40D9-888A-053D5DBC40AD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DE29-0C28-4972-8279-FAFCA6411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56C1-E0EA-40D9-888A-053D5DBC40AD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DE29-0C28-4972-8279-FAFCA6411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56C1-E0EA-40D9-888A-053D5DBC40AD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DE29-0C28-4972-8279-FAFCA6411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56C1-E0EA-40D9-888A-053D5DBC40AD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DE29-0C28-4972-8279-FAFCA6411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56C1-E0EA-40D9-888A-053D5DBC40AD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DE29-0C28-4972-8279-FAFCA64118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56C1-E0EA-40D9-888A-053D5DBC40AD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DE29-0C28-4972-8279-FAFCA6411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56C1-E0EA-40D9-888A-053D5DBC40AD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DE29-0C28-4972-8279-FAFCA6411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56C1-E0EA-40D9-888A-053D5DBC40AD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DE29-0C28-4972-8279-FAFCA6411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56C1-E0EA-40D9-888A-053D5DBC40AD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DE29-0C28-4972-8279-FAFCA64118C7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56C1-E0EA-40D9-888A-053D5DBC40AD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DE29-0C28-4972-8279-FAFCA6411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5BE56C1-E0EA-40D9-888A-053D5DBC40AD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A6EDE29-0C28-4972-8279-FAFCA64118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130782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Grams and Kilograms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4910" y="1444509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This paper clip weighs 1 gram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62055" y="2071140"/>
            <a:ext cx="39346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Would we use grams as a unit to weigh heavy or light things?</a:t>
            </a:r>
          </a:p>
          <a:p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It would make sense to use grams to weigh…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It would NOT make sense to use grams to weigh…</a:t>
            </a:r>
          </a:p>
          <a:p>
            <a:pPr algn="ctr"/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26300"/>
            <a:ext cx="3429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85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762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Grams and Kilograms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232" y="1314271"/>
            <a:ext cx="7884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What unit of measurement (grams or kilograms) would be best to measure the weight of a packed suitcase?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939146" y="3976087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Kilograms</a:t>
            </a:r>
            <a:endParaRPr lang="en-US" sz="40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96455"/>
            <a:ext cx="2574417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13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762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Grams and Kilograms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8700" y="937975"/>
            <a:ext cx="7239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Which weight is lighter?: 60 grams or 3 kilograms?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1" dirty="0" smtClean="0"/>
              <a:t>60 grams is lighter!</a:t>
            </a:r>
            <a:endParaRPr lang="en-US" sz="2000" b="1" dirty="0"/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Which weight is heavier: 1,000 grams or 1 kilogram?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1" dirty="0" smtClean="0"/>
              <a:t>Trick question – they’re the same weight!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Which weight is lighter: 700 grams or 1 kilogram?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1" dirty="0" smtClean="0"/>
              <a:t>700 grams is lighter!</a:t>
            </a:r>
            <a:endParaRPr lang="en-US" sz="2000" b="1" dirty="0"/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Which weight is heavier: 90 grams or 50 kilograms?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1" dirty="0" smtClean="0"/>
              <a:t>50 kilograms is heavier!</a:t>
            </a:r>
            <a:endParaRPr lang="en-US" sz="2000" b="1" dirty="0"/>
          </a:p>
        </p:txBody>
      </p:sp>
      <p:grpSp>
        <p:nvGrpSpPr>
          <p:cNvPr id="7169" name="Group 7168"/>
          <p:cNvGrpSpPr/>
          <p:nvPr/>
        </p:nvGrpSpPr>
        <p:grpSpPr>
          <a:xfrm>
            <a:off x="533400" y="4712741"/>
            <a:ext cx="3124200" cy="1730942"/>
            <a:chOff x="5562600" y="4676270"/>
            <a:chExt cx="3124200" cy="1730942"/>
          </a:xfrm>
        </p:grpSpPr>
        <p:sp>
          <p:nvSpPr>
            <p:cNvPr id="7168" name="Rectangle 7167"/>
            <p:cNvSpPr/>
            <p:nvPr/>
          </p:nvSpPr>
          <p:spPr>
            <a:xfrm>
              <a:off x="5562600" y="4676270"/>
              <a:ext cx="2971800" cy="1730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62600" y="4831796"/>
              <a:ext cx="3124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Remember, </a:t>
              </a:r>
              <a:r>
                <a:rPr lang="en-US" b="1" dirty="0" smtClean="0"/>
                <a:t>1 gram </a:t>
              </a:r>
              <a:r>
                <a:rPr lang="en-US" dirty="0" smtClean="0"/>
                <a:t>feels like 1 paperclip</a:t>
              </a:r>
              <a:endParaRPr lang="en-US" dirty="0"/>
            </a:p>
          </p:txBody>
        </p:sp>
      </p:grpSp>
      <p:grpSp>
        <p:nvGrpSpPr>
          <p:cNvPr id="7173" name="Group 7172"/>
          <p:cNvGrpSpPr/>
          <p:nvPr/>
        </p:nvGrpSpPr>
        <p:grpSpPr>
          <a:xfrm>
            <a:off x="4343400" y="4868390"/>
            <a:ext cx="4343400" cy="1575293"/>
            <a:chOff x="838200" y="4745858"/>
            <a:chExt cx="4343400" cy="1575293"/>
          </a:xfrm>
        </p:grpSpPr>
        <p:sp>
          <p:nvSpPr>
            <p:cNvPr id="7171" name="Rectangle 7170"/>
            <p:cNvSpPr/>
            <p:nvPr/>
          </p:nvSpPr>
          <p:spPr>
            <a:xfrm>
              <a:off x="838200" y="4745858"/>
              <a:ext cx="4267200" cy="157529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38200" y="4789314"/>
              <a:ext cx="434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Remember, </a:t>
              </a:r>
              <a:r>
                <a:rPr lang="en-US" b="1" dirty="0" smtClean="0">
                  <a:solidFill>
                    <a:schemeClr val="bg1"/>
                  </a:solidFill>
                </a:rPr>
                <a:t>1 kilogram </a:t>
              </a:r>
              <a:r>
                <a:rPr lang="en-US" dirty="0" smtClean="0">
                  <a:solidFill>
                    <a:schemeClr val="bg1"/>
                  </a:solidFill>
                </a:rPr>
                <a:t>feels like 1 bag of rice or 1,000 paper clips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009" y="5514721"/>
            <a:ext cx="892581" cy="89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10243" y="5307991"/>
            <a:ext cx="909660" cy="1424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821" y="5604141"/>
            <a:ext cx="1103243" cy="80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17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144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Grams and Kilograms are Metric units to measure weight.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Most countries in the world (countries in green) use Metric units like grams and kilograms to weigh things. 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149365"/>
            <a:ext cx="762000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29200" y="76200"/>
            <a:ext cx="2590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Grams and Kilograms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58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762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Grams and Kilograms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4909" y="7620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This bag of rice</a:t>
            </a:r>
          </a:p>
          <a:p>
            <a:pPr algn="ctr"/>
            <a:r>
              <a:rPr lang="en-US" b="1" dirty="0" smtClean="0"/>
              <a:t> weighs 1 kilogram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95355" y="1828800"/>
            <a:ext cx="39346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Would we use kilograms as a unit to weigh heavy or light things?</a:t>
            </a:r>
          </a:p>
          <a:p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It would make sense to use kilograms to weigh…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It would NOT make sense to use kilograms to weigh…</a:t>
            </a:r>
          </a:p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08" y="2057400"/>
            <a:ext cx="3872802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18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7" y="1124313"/>
            <a:ext cx="3429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274" y="3581400"/>
            <a:ext cx="3872802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61175" y="2838813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How many grams do you think this bag of rice weighs?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57201" y="780365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We know that a paper clip weighs  1 gram.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762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Grams and Kilograms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Snuggles\AppData\Local\Microsoft\Windows\Temporary Internet Files\Content.IE5\B6BEWP04\MC90044152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21" y="1600200"/>
            <a:ext cx="1137308" cy="97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nuggles\AppData\Local\Microsoft\Windows\Temporary Internet Files\Content.IE5\QQFBQSZM\MC90004835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055" y="4363725"/>
            <a:ext cx="986638" cy="182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09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762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Grams and Kilograms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29279" y="3193571"/>
            <a:ext cx="1219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/>
              <a:t>=</a:t>
            </a:r>
            <a:endParaRPr lang="en-US" sz="5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16898" y="392944"/>
            <a:ext cx="2073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Remember, 1 paper clip weighs 1 gram 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67462" y="1481791"/>
            <a:ext cx="3799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1,000  paper clips = 1000 grams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5248479" y="1481791"/>
            <a:ext cx="319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 bag of rice= 1 kilogram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07216" y="5645242"/>
            <a:ext cx="8148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There are 1,000 grams in 1 kilogram</a:t>
            </a:r>
          </a:p>
          <a:p>
            <a:r>
              <a:rPr lang="en-US" sz="1500" dirty="0" smtClean="0"/>
              <a:t>Are grams a bigger or smaller unit of measurement than kilograms?</a:t>
            </a:r>
            <a:endParaRPr lang="en-US" sz="1500" dirty="0"/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143" y="392944"/>
            <a:ext cx="1030930" cy="103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" name="Group 47"/>
          <p:cNvGrpSpPr/>
          <p:nvPr/>
        </p:nvGrpSpPr>
        <p:grpSpPr>
          <a:xfrm>
            <a:off x="952441" y="1717964"/>
            <a:ext cx="2569416" cy="4030446"/>
            <a:chOff x="952441" y="1717964"/>
            <a:chExt cx="2569416" cy="4030446"/>
          </a:xfrm>
        </p:grpSpPr>
        <p:grpSp>
          <p:nvGrpSpPr>
            <p:cNvPr id="45" name="Group 44"/>
            <p:cNvGrpSpPr/>
            <p:nvPr/>
          </p:nvGrpSpPr>
          <p:grpSpPr>
            <a:xfrm>
              <a:off x="952441" y="1717964"/>
              <a:ext cx="1202815" cy="3978762"/>
              <a:chOff x="587762" y="1900572"/>
              <a:chExt cx="1202815" cy="3978762"/>
            </a:xfrm>
          </p:grpSpPr>
          <p:pic>
            <p:nvPicPr>
              <p:cNvPr id="1024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689" y="1900572"/>
                <a:ext cx="1195888" cy="1195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762" y="3962400"/>
                <a:ext cx="1195888" cy="1195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762" y="4683446"/>
                <a:ext cx="1195888" cy="1195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689" y="3276600"/>
                <a:ext cx="1195888" cy="1195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1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689" y="2595633"/>
                <a:ext cx="1195888" cy="1195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63" name="Group 62"/>
            <p:cNvGrpSpPr/>
            <p:nvPr/>
          </p:nvGrpSpPr>
          <p:grpSpPr>
            <a:xfrm>
              <a:off x="2319042" y="1769648"/>
              <a:ext cx="1202815" cy="3978762"/>
              <a:chOff x="587762" y="1900572"/>
              <a:chExt cx="1202815" cy="3978762"/>
            </a:xfrm>
          </p:grpSpPr>
          <p:pic>
            <p:nvPicPr>
              <p:cNvPr id="64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689" y="1900572"/>
                <a:ext cx="1195888" cy="1195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5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762" y="3962400"/>
                <a:ext cx="1195888" cy="1195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762" y="4683446"/>
                <a:ext cx="1195888" cy="1195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7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689" y="3276600"/>
                <a:ext cx="1195888" cy="1195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689" y="2595633"/>
                <a:ext cx="1195888" cy="1195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701" y="2133601"/>
            <a:ext cx="3577926" cy="260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46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0" grpId="0"/>
      <p:bldP spid="42" grpId="0"/>
      <p:bldP spid="43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762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Grams and Kilograms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232" y="1314271"/>
            <a:ext cx="7884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What unit of measurement (grams or kilograms) would be best to measure the weight of a bunch of bananas?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3630543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Kilograms</a:t>
            </a:r>
            <a:endParaRPr lang="en-US" sz="40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59" y="2612886"/>
            <a:ext cx="43815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1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762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Grams and Kilograms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232" y="1314271"/>
            <a:ext cx="7884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What unit of measurement (grams or kilograms) would be best to measure the weight of a feather?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3863023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Grams</a:t>
            </a:r>
            <a:endParaRPr lang="en-US" sz="40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3" y="2362199"/>
            <a:ext cx="4290693" cy="370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65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762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Grams and Kilograms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232" y="1314271"/>
            <a:ext cx="7884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What unit of measurement (grams or kilograms) would be best to measure the weight of a pencil?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946073" y="3842197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Grams</a:t>
            </a:r>
            <a:endParaRPr lang="en-US" sz="40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22157"/>
            <a:ext cx="3057525" cy="4440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26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762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Grams and Kilograms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232" y="1314271"/>
            <a:ext cx="7884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What unit of measurement (grams or kilograms) would be best to measure the weight of a bag of flour?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508789" y="3518708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Kilograms</a:t>
            </a:r>
            <a:endParaRPr lang="en-US" sz="4000" b="1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16" y="2321594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58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762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Grams and Kilograms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232" y="1314271"/>
            <a:ext cx="7884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What unit of measurement (grams or kilograms) would be best to measure the weight of a small seashell?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053445" y="3976087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Grams</a:t>
            </a:r>
            <a:endParaRPr lang="en-US" sz="40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43815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42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162</TotalTime>
  <Words>435</Words>
  <Application>Microsoft Office PowerPoint</Application>
  <PresentationFormat>On-screen Show (4:3)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2</vt:lpstr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Snuggles</dc:creator>
  <cp:lastModifiedBy>Borin, Meghan E</cp:lastModifiedBy>
  <cp:revision>34</cp:revision>
  <dcterms:created xsi:type="dcterms:W3CDTF">2011-02-17T23:38:39Z</dcterms:created>
  <dcterms:modified xsi:type="dcterms:W3CDTF">2018-05-01T18:37:59Z</dcterms:modified>
</cp:coreProperties>
</file>