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3.xml" ContentType="application/vnd.openxmlformats-officedocument.presentationml.notesSlide+xml"/>
  <Override PartName="/ppt/ink/ink4.xml" ContentType="application/inkml+xml"/>
  <Override PartName="/ppt/notesSlides/notesSlide4.xml" ContentType="application/vnd.openxmlformats-officedocument.presentationml.notesSlide+xml"/>
  <Override PartName="/ppt/ink/ink5.xml" ContentType="application/inkml+xml"/>
  <Override PartName="/ppt/notesSlides/notesSlide5.xml" ContentType="application/vnd.openxmlformats-officedocument.presentationml.notesSlide+xml"/>
  <Override PartName="/ppt/ink/ink6.xml" ContentType="application/inkml+xml"/>
  <Override PartName="/ppt/notesSlides/notesSlide6.xml" ContentType="application/vnd.openxmlformats-officedocument.presentationml.notesSlide+xml"/>
  <Override PartName="/ppt/ink/ink7.xml" ContentType="application/inkml+xml"/>
  <Override PartName="/ppt/notesSlides/notesSlide7.xml" ContentType="application/vnd.openxmlformats-officedocument.presentationml.notesSlide+xml"/>
  <Override PartName="/ppt/ink/ink8.xml" ContentType="application/inkml+xml"/>
  <Override PartName="/ppt/notesSlides/notesSlide8.xml" ContentType="application/vnd.openxmlformats-officedocument.presentationml.notesSlide+xml"/>
  <Override PartName="/ppt/ink/ink9.xml" ContentType="application/inkml+xml"/>
  <Override PartName="/ppt/notesSlides/notesSlide9.xml" ContentType="application/vnd.openxmlformats-officedocument.presentationml.notesSlide+xml"/>
  <Override PartName="/ppt/ink/ink10.xml" ContentType="application/inkml+xml"/>
  <Override PartName="/ppt/notesSlides/notesSlide10.xml" ContentType="application/vnd.openxmlformats-officedocument.presentationml.notesSlide+xml"/>
  <Override PartName="/ppt/ink/ink11.xml" ContentType="application/inkml+xml"/>
  <Override PartName="/ppt/notesSlides/notesSlide11.xml" ContentType="application/vnd.openxmlformats-officedocument.presentationml.notesSlide+xml"/>
  <Override PartName="/ppt/ink/ink12.xml" ContentType="application/inkml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373" r:id="rId2"/>
    <p:sldId id="374" r:id="rId3"/>
    <p:sldId id="375" r:id="rId4"/>
    <p:sldId id="376" r:id="rId5"/>
    <p:sldId id="377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06" autoAdjust="0"/>
    <p:restoredTop sz="94622" autoAdjust="0"/>
  </p:normalViewPr>
  <p:slideViewPr>
    <p:cSldViewPr>
      <p:cViewPr varScale="1">
        <p:scale>
          <a:sx n="32" d="100"/>
          <a:sy n="32" d="100"/>
        </p:scale>
        <p:origin x="605" y="34"/>
      </p:cViewPr>
      <p:guideLst>
        <p:guide orient="horz" pos="15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8-21T23:36:20.644"/>
    </inkml:context>
    <inkml:brush xml:id="br0">
      <inkml:brushProperty name="width" value="0.21167" units="cm"/>
      <inkml:brushProperty name="height" value="0.21167" units="cm"/>
      <inkml:brushProperty name="color" value="#FFFFFF"/>
      <inkml:brushProperty name="fitToCurve" value="1"/>
    </inkml:brush>
  </inkml:definitions>
  <inkml:trace contextRef="#ctx0" brushRef="#br0">1450 15 12642,'12'5'4386,"-12"-5"-387,0 0-129,-6 6-3999,6-6-516,-12 2-129,12-2-645,0 0-258,0 0-645,0 0-645,8-8-774,-8 8-258,11-17 129,2 13 517</inkml:trace>
  <inkml:trace contextRef="#ctx0" brushRef="#br0" timeOffset="19914.1388">509 1035 1677,'-10'-43'1806,"1"4"-516,6 21-774,-2-11 0,2 6 516,-2-8-387,3 2 129,-2-7-129,0 9 0,-1-6 258,-1 6-258,3-1 129,-3 5-387,4 4-129,2 19 0,-7-28 0,7 28 0,-4-19-129,4 19-129,0 0 129,0 0 129,0 0 0,0 0-129,0 0 0,-10 21 129,9 3-129,-2 5 0,2 9-129,0-2 129,1 5 0,0-4-129,0 2 129,0-10 258,0 3-258,0-13 129,0-19 258,0 25-258,0-25 129,0 0-129,0 0 129,0 0-129,0 0 0,-9-18 129,7-3-258,-3-8 0,-1-6 0,0-4 0,-1 0-129,2 1 129,-1 2-129,-1 3 129,1 9 0,1 5 0,5 19-129,0 0 129,-15-12-129,15 12 0,-10 12 0,5 12 0,-1 2 0,3 10-129,-3 4 258,1 4-129,1 5 0,2-2 0,-1-2 0,0-4 258,2-2-258,0-10 258,1-5-258,0-24 258,0 28-129,0-28 129,0 0 0,0 0-258,0 0 129,-4-26-129,1 3 129,2-6-258,-2-5 129,2-5 0,-1-3-129,0 3 258,1-5-258,0 10 258,-1-2-258,1 9 258,0 4-258,-1 5 258,2 18-129,-1-19 0,1 19 0,0 0-129,0 0 129,0 0 0,0 0 0,-8 11-129,8-11 129,-4 24 0,4-24 0,-2 33-129,1-15 129,1-18 0,0 29 0,0-29 0,0 21 0,0-21 0,0 0 0,0 0 0,0 0 0,0 0 129,0 0-129,0 0 129,0 0-129,0 0 0,-8-13 129,4-5-129,0-1 0,0-1 0,0-1 0,0 2 0,4 19 0,-6-30 129,6 30-129,0 0 0,-6-19 0,6 19 0,0 0 0,0 0 0,-14-5 0,14 5 0,-12 8-129,12-8 129,-11 36 0,5-13-129,1 6 129,1 0 0,0 2-129,2-2 129,1 1 0,-1-6 0,2-3 0,-1-4 0,1-17 0,0 25 0,0-25 0,0 0 0,0 20 0,0-20 0,0 0 129,0 0-129,0 0 0,0 0 129,4-12-129,-4 12 0,0-21 0,0 21 0,0-26 129,0 26-129,0-23-129,0 23 129,0-17 0,0 17 0,0 0 0,0 0 0,0-18 0,0 18 0,0 0 0,0 0 0,0 0 0,0 0 129,0 0-129,0 0 0,0 0 0,0 0 0,0 0 0,0 0 0,-7-17 0,7 17 0,0 0 0,-11-26-129,11 26 129,-9-23 0,9 23 0,-8-25 0,8 25 0,-5-21-129,5 21 129,0 0 0,-4-23-129,4 23 129,0 0 0,-2-18 0,2 18 0,0 0 0,0-20-129,0 20 258,0 0-129,0 0 0,0-19-129,0 19 258,0 0-129,0 0 0,0 0 0,0 0-129,0 0 129,0 0 0,0 0 0,0 0 0,-11-10 0,11 10 0,0 0-129,0 0 129,0 0-129,0 0 129,0 0 0,0 0-129,0 0 129,-2 12 0,2-12 0,0 27 0,3-10 0,1 7 0,0 3 0,0 0 0,1 6 129,-1-3-129,0 2 129,-2-6-129,1 1 129,-2-5-129,0-3 129,-1-19-129,0 23 129,0-23-129,0 0 129,0 0 0,0 0-129,0 0 129,0 0 0,-6 6-129,6-6 0,-4-9 129,4 9-129,-5-31 0,2 7 0,2 3 0,0-5 0,1 1 0,0-1 0,0 5 0,0-2-129,0 5 129,0 1 0,0 17 0,0-29 0,0 29 129,0-20-129,0 20 0,0 0 0,0 0-129,0-18 129,0 18 0,0 0 0,0 0 0,0 0 0,0 0 0,0 0 0,0 0 0,0 0-129,-7 23 129,7-23 0,-2 32 0,0-11 0,1 1 0,0-1 0,-1-3 0,2-1 0,0-17 0,-1 26 0,1-26 0,0 17 0,0-17 0,0 0 0,0 0 0,0 19 129,0-19-129,0 0 0,0 0 129,0 0-129,0 0 129,0 0-129,0 0 129,0 0 0,0 0-129,0 0 129,-12-3 0,12 3 0,0 0-129,-6-23 129,6 23-129,-4-22 0,4 22 0,-3-30 0,3 30 0,0-36 0,0 14 0,0-1 0,0 0 0,0-1 0,3 3 0,0 3-129,-3 18 129,5-27 0,-5 27 0,5-17 0,-5 17 0,0 0 0,0 0 0,8-20 0,-8 20 0,0 0 0,0 0 0,0 0 0,8-19 0,-8 19 0,0 0 0,0 0 0,0 0-129,13-14 129,-13 14 0,0 0 0,14 0-129,-14 0 129,15 0 0,-15 0 0,21 6 0,-9-3 0,2 5 0,0 0 0,0 4 0,1-1 0,1 11 0,2-3 0,-1 9-129,0 4 258,0-1-258,0 3 129,0 1 0,-2 0 0,0-3 129,-2-6-129,-3-2 0,0-6 0,-10-18 0,11 21 0,-11-21 0,0 0 129,12 4-129,-12-4 129,4-14-129,-3-10 129,0-5-129,0-10 0,1-3 258,-1-7-258,0-1 0,2-1 0,1 3 0,0 6-258,2 0 258,1 12 0,-1-1 0,2 7 0,0 1 0,-8 23 0,17-27-129,-17 27 129,15-15 0,-15 15 0,15 2 0,-15-2 0,11 37 0,-4-8 0,-2 12 0,2 3 0,-2 9 129,0-1-129,0 2 0,0-6 258,2-4-258,-2-5 0,-1-9 0,1-6 0,-5-24 129,7 21-129,-7-21 129,12 0-129,-12 0 129,14-28-129,-4 1 129,2-10-129,1-8 129,1-3-129,2-7 129,1 3-129,0 0 0,-4 8 0,2 5 0,-2 12 0,0 4 0,-13 23 0,18-18 0,-18 18 0,14 2 0,-6 17 129,-2 10-129,3 10 129,-2 10 0,3 6 0,-3 3 129,0-1-129,-1-7-129,0-5 129,-2-12 0,0-8-129,-4-25 129,4 21 0,-4-21 0,5-15-129,-3-10 129,2-10-129,2-12 129,0-3-129,1-7 0,0 0 0,4 1 0,-2 5 0,0 11 0,0 9 0,-1 8-129,-8 23 129,13-24 0,-13 24 0,0 0-129,12 16 129,-10 13 0,2 4 129,0 14-129,1 5 0,1 8 0,-1 5 129,1-4-129,1-2 0,-2-8 0,0-6 0,3-12 0,-1-8 129,-7-25-129,16 16 0,-16-16 129,20-34-129,-10-10 0,2-13 0,1-11 0,0-8-129,0-4 258,1 1-258,-1 4 129,0 13-129,-1 12 129,0 13 0,-2 9 0,-10 28-129,20-19 129,-20 19 0,15 21 0,-7 10 129,-1 16-129,-1 10 0,-1 11 129,1 8-129,-1 5 129,0-3-129,-1-3 0,-1-9 129,-2-16-129,1-7 0,0-17 129,-2-9-129,0-17 0,0 0 0,5-29 0,-1-10 0,0-9 0,2-9 0,2-6 0,0-2 0,1 0 0,0 6 0,1 11 0,-1 11 0,1 12 0,-10 25 0,18-13 0,-18 13 0,18 36 0,-7 3 129,-4 13-129,3 9 129,-1 6-129,0 2 129,0-5-129,-1-1 129,-1-13-129,3-9 0,-1-13 0,0-11 0,-9-17 0,17 0 0,-5-12 0,0-17 0,2-8 0,-3-10 0,3-1 0,-1-5 0,0 2 0,0 3 0,0 9 0,0 6-129,-1 7 129,-1 13 0,1 8 0,1 5 0,0 20 129,0 12-129,0 9 129,1 11-129,-1 4 129,2 9 0,-4-1 129,2 2-387,-2-9 387,-2-5-387,0-9 258,-1-10-258,-2-10 258,-6-23-129,13 8 0,-6-18 0,-1-21-129,0-9 129,1-11-129,0-12 129,1-5-129,-1-3 129,1 1-129,1 5 0,-1 8 129,1 10 0,0 11 0,0 12 0,-9 24 0,14-16 0,-14 16 0,10 21 0,-6 13 0,-1 10 129,-1 8-129,1 8 129,-1 0-129,1 3 129,-2-6-129,1-7 129,0-11-129,-1-11 0,1-9 0,-2-19 0,0 0-129,0 0 129,0 0 0,10-37 0,-5 1 0,2-11 0,1-7 0,1-6-129,0-1 129,1 1 0,1 3 0,-1 11 0,0 5 0,0 14-129,0 8 129,-10 19 0,19-5 0,-9 15 0,-1 19 0,-2 10 129,0 10-129,-3 8 129,0 3-129,0 0 129,-3-3-129,1-4 129,-2-13-129,0-5 129,0-13-129,0-22 0,0 23 129,0-23-129,0 0 0,0-18 0,1-6 0,1-12-129,2-3 129,0-6 0,4-4 0,-1-1 0,3 3 0,-1 3-129,3 5 129,-1 3 0,2 9 0,-1 4 0,1 7 0,-1 4 0,-1 9 0,1 3 0,0 5 0,-2 13 0,1 6 0,0 5 129,-1 2-129,0 5 0,2-4 0,-2 1 0,-2-6 0,0-5 0,-8-22 0,13 25 0,-13-25 0,0 0 129,14-1-258,-11-22 129,1-8 0,-1-8 0,1-9 0,2-6-129,-3-3 129,3 1 0,0 2 0,1 4-129,-1 9 258,1 12-258,-1 8 129,-6 21 0,9-23 0,-9 23 0,0 0-129,16 10 129,-11 6 0,0 10 0,0 5 129,2 4-129,-2 8 0,-1-1 0,0 5 0,0-2 129,-1-2-129,-2-6 0,2-8 0,-2-3 129,-1-8-129,0-18 0,1 16 0,-1-16 0,0 0 0,0-15 0,0-4 0,0-7 0,0-5 0,0-4-129,0-1 129,2-2 0,0 1 0,2 8 0,3 2 0,-2 5-129,-5 22 129,11-27 0,-11 27 0,15-5 0,-15 5-129,17 8 129,-8 8 0,0 7 0,1 5 0,-1 1 129,-1 6-129,1-2 0,-2 3 0,-2-5 129,0-6-129,-1-3 0,-1-5 0,-3-17 0,2 18 129,-2-18-258,0 0 129,0 0 0,0 0 0,1-24 0,-1-1 0,0-4-129,2-3 129,-1-1-129,2-2 129,-2 4-129,0 6 129,1 8 0,-2 17-129,2-20 129,-2 20 0,0 0 0,0 0 0,7 10 0,-7-10 0,4 34 0,-3-8 0,1 5 0,0 4 129,-1 3-129,-1-2 0,1 1 0,-1-3 129,0-2-129,0-9 0,2 0 129,-2-23-129,1 24 0,-1-24 0,0 0 0,0 0 0,0 0 0,0 0-129,0 0 129,13-9 0,-9-9 0,1-3 0,2-7 0,-1 2-129,2-8 129,-1 3 0,-1-2-129,2 0 129,-2 2-129,1 1 129,-1 8 0,0-1 0,-6 23 0,7-29-129,-7 29 129,0 0 0,0 0 0,0 0-129,0 0 129,12 8 0,-11 10 0,1 3 0,0 8 0,0 5 0,0-1 0,1 4 0,-1-3 129,1 2-129,0-4 0,-1-4 0,1-2 0,-1-9 0,-2-17 0,6 25 0,-6-25 0,0 0 129,0 0-129,11 10 0,-11-10 0,0 0 0,15-18 0,-15 18 0,10-33-129,-4 12 129,0-5 0,0 2 0,1-5-129,-2 1 129,0 1-129,2 1 129,-2 3-129,2 3 129,-7 20-129,9-27 0,-9 27 129,0 0-129,0 0 129,0 0-129,0 0 129,7 16 0,-7 2 0,0 3 0,0 2 0,-3 3 0,-1 1 0,-2-2 0,3 4 0,-4-5 0,2 1 129,0-4-129,-1 3 0,4-6 129,-2-2-129,4-16 0,-4 22 0,4-22 0,0 0 0,0 0 0,-3 17 0,3-17 0,0 0 0,0 0 129,0 0-129,0 0 0,0 0 0,0 0-129,0 0 129,0 0 0,0 0-129,0 0 129,0 0-129,0 0 0,0 0 129,-13 14-129,13-14 129,0 0-129,-14 25 129,14-25-129,-9 24 0,9-24-129,-11 25 0,11-25-129,-10 26 129,10-26 0,-10 25 0,10-25 129,-9 25-129,9-25 258,-6 21-387,6-21 387,-5 18-258,5-18-129,0 0 0,0 0-258,0 0 0,0 0-129,0 0 0,0 19-258,0-19-387,0 0-903,0 0-1032,0 0 0,4 36-129,-4-36 129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8-27T21:15:16.762"/>
    </inkml:context>
    <inkml:brush xml:id="br0">
      <inkml:brushProperty name="width" value="0.21167" units="cm"/>
      <inkml:brushProperty name="height" value="0.21167" units="cm"/>
      <inkml:brushProperty name="color" value="#FFFFFF"/>
      <inkml:brushProperty name="fitToCurve" value="1"/>
    </inkml:brush>
  </inkml:definitions>
  <inkml:trace contextRef="#ctx0" brushRef="#br0">1068 12 12642,'9'4'4386,"-9"-4"-387,0 0-129,-4 5-3999,4-5-516,-9 1-129,9-1-645,0 0-258,0 0-645,0 0-645,6-6-774,-6 6-258,8-12 129,1 9 517</inkml:trace>
  <inkml:trace contextRef="#ctx0" brushRef="#br0" timeOffset="1">387 752 1677,'-7'-31'1806,"0"3"-516,5 15-774,-1-8 0,0 4 516,0-5-387,1 1 129,-1-5-129,1 6 0,-2-4 258,0 5-258,2-1 129,-3 3-387,4 3-129,1 14 0,-5-21 0,5 21 0,-3-14-129,3 14-129,0 0 129,0 0 129,0 0 0,0 0-129,0 0 0,-7 15 129,6 3-129,-1 3 0,1 7-129,0-2 129,1 3 0,0-1-129,0 0 129,0-7 258,0 2-258,0-10 129,0-13 258,0 19-258,0-19 129,0 0-129,0 0 129,0 0-129,0 0 0,-7-13 129,6-2-258,-3-6 0,0-5 0,-1-2 0,0-1-129,2 2 129,-2 1-129,0 2 129,1 7 0,0 3 0,4 14-129,0 0 129,-10-9-129,10 9 0,-8 9 0,5 8 0,-1 3 0,1 5-129,-1 5 258,0 1-129,2 5 0,0-3 0,0 0 0,0-3 258,1-1-258,0-8 258,1-4-258,0-17 258,0 20-129,0-20 129,0 0 0,0 0-258,0 0 129,-3-19-129,1 2 129,2-4-258,-3-3 129,3-4 0,-2-3-129,1 3 258,0-4-258,0 7 258,0 0-258,0 5 258,1 3-258,-2 4 258,2 13-129,-1-13 0,1 13 0,0 0-129,0 0 129,0 0 0,0 0 0,-5 8-129,5-8 129,-3 17 0,3-17 0,-2 24-129,2-11 129,0-13 0,0 21 0,0-21 0,0 15 0,0-15 0,0 0 0,0 0 0,0 0 0,0 0 129,0 0-129,0 0 129,0 0-129,0 0 0,-6-10 129,3-3-129,0 0 0,0-2 0,0 0 0,0 1 0,3 14 0,-4-22 129,4 22-129,0 0 0,-5-13 0,5 13 0,0 0 0,0 0 0,-10-4 0,10 4 0,-9 6-129,9-6 129,-8 26 0,4-9-129,0 4 129,2 0 0,-1 1-129,1-1 129,2 1 0,-2-5 0,2-2 0,-1-2 0,1-13 0,0 18 0,0-18 0,0 0 0,0 15 0,0-15 0,0 0 129,0 0-129,0 0 0,0 0 129,3-9-129,-3 9 0,0-16 0,0 16 0,0-18 129,0 18-129,0-17-129,0 17 129,0-12 0,0 12 0,0 0 0,0 0 0,0-13 0,0 13 0,0 0 0,0 0 0,0 0 0,0 0 129,0 0-129,0 0 0,0 0 0,0 0 0,0 0 0,0 0 0,-5-13 0,5 13 0,0 0 0,-8-19-129,8 19 129,-6-17 0,6 17 0,-6-17 0,6 17 0,-4-16-129,4 16 129,0 0 0,-2-17-129,2 17 129,0 0 0,-2-12 0,2 12 0,0 0 0,0-15-129,0 15 258,0 0-129,0 0 0,0-14-129,0 14 258,0 0-129,0 0 0,0 0 0,0 0-129,0 0 129,0 0 0,0 0 0,0 0 0,-8-7 0,8 7 0,0 0-129,0 0 129,0 0-129,0 0 129,0 0 0,0 0-129,0 0 129,-1 9 0,1-9 0,0 19 0,2-6 0,1 4 0,0 2 0,0 2 0,0 2 129,0-1-129,0 1 129,-2-4-129,2 0 129,-3-3-129,1-2 129,-1-14-129,0 17 129,0-17-129,0 0 129,0 0 0,0 0-129,0 0 129,0 0 0,-4 4-129,4-4 0,-3-6 129,3 6-129,-4-23 0,2 6 0,1 2 0,1-4 0,0 1 0,0-1 0,0 4 0,0-2-129,0 4 129,0 1 0,0 12 0,0-21 0,0 21 129,0-15-129,0 15 0,0 0 0,0 0-129,0-13 129,0 13 0,0 0 0,0 0 0,0 0 0,0 0 0,0 0 0,0 0 0,0 0-129,-6 16 129,6-16 0,-1 24 0,0-9 0,0 1 0,0 0 0,0-3 0,1-1 0,0-12 0,-1 18 0,1-18 0,0 13 0,0-13 0,0 0 0,0 0 0,0 14 129,0-14-129,0 0 0,0 0 129,0 0-129,0 0 129,0 0-129,0 0 129,0 0 0,0 0-129,0 0 129,-9-3 0,9 3 0,0 0-129,-4-17 129,4 17-129,-3-15 0,3 15 0,-2-22 0,2 22 0,0-26 0,0 10 0,0-1 0,0 0 0,0 1 0,2 0 0,0 3-129,-2 13 129,4-19 0,-4 19 0,4-14 0,-4 14 0,0 0 0,0 0 0,5-15 0,-5 15 0,0 0 0,0 0 0,0 0 0,6-13 0,-6 13 0,0 0 0,0 0 0,0 0-129,9-10 129,-9 10 0,0 0 0,11 0-129,-11 0 129,10 0 0,-10 0 0,15 4 0,-6-1 0,1 2 0,0 1 0,1 3 0,0-1 0,0 9 0,2-3 0,0 6-129,-1 2 258,0 1-258,0 2 129,1 0 0,-3 1 0,1-4 129,-1-2-129,-3-3 0,0-4 0,-7-13 0,9 15 0,-9-15 0,0 0 129,8 3-129,-8-3 129,3-10-129,-2-7 129,0-4-129,-1-7 0,2-3 258,-2-5-258,1 0 0,1-1 0,1 2 0,0 4-258,1 1 258,1 8 0,0-1 0,1 6 0,-1 0 0,-5 17 0,13-19-129,-13 19 129,10-11 0,-10 11 0,11 1 0,-11-1 0,8 27 0,-3-6 0,-1 9 0,1 2 0,-2 6 129,1 1-129,0 0 0,-1-5 258,2-1-258,-1-5 0,-1-6 0,0-5 0,-3-17 129,6 15-129,-6-15 129,9 0-129,-9 0 129,10-20-129,-3 1 129,2-8-129,0-6 129,1-2-129,2-4 129,0 1-129,0-1 0,-2 7 0,0 4 0,0 9 0,-1 2 0,-9 17 0,13-13 0,-13 13 0,11 1 0,-5 13 129,-2 7-129,2 7 129,-1 8 0,3 3 0,-3 4 129,0-2-129,-1-4-129,0-4 129,-1-10 0,0-4-129,-3-19 129,3 14 0,-3-14 0,4-10-129,-3-8 129,2-8-129,1-8 129,1-2-129,0-5 0,0-1 0,3 1 0,-2 4 0,1 8 0,-1 7 0,0 5-129,-6 17 129,9-17 0,-9 17 0,0 0-129,9 11 129,-7 10 0,1 3 129,0 10-129,0 4 0,2 7 0,-2 1 129,2-1-129,0-2 0,-2-7 0,1-3 0,2-10 0,-1-4 129,-5-19-129,11 11 0,-11-11 129,15-24-129,-8-8 0,1-9 0,2-9 0,-1-4-129,1-5 258,0 1-258,-1 4 129,0 9-129,1 9 129,-2 9 0,0 7 0,-8 20-129,14-14 129,-14 14 0,11 15 0,-5 8 129,-1 11-129,-1 7 0,-1 8 129,2 6-129,-2 5 129,1-3-129,-1-3 0,-1-7 129,-1-10-129,0-6 0,1-12 129,-2-7-129,0-12 0,0 0 0,3-21 0,0-8 0,0-5 0,1-7 0,2-5 0,0-1 0,0 0 0,1 3 0,0 9 0,0 9 0,0 7 0,-7 19 0,13-9 0,-13 9 0,13 26 0,-5 2 129,-3 10-129,3 7 129,-2 3-129,1 2 129,-1-3-129,0-2 129,-1-8-129,2-7 0,-1-10 0,1-8 0,-7-12 0,12 0 0,-3-8 0,-1-13 0,2-7 0,-1-5 0,1-2 0,-1-3 0,1 1 0,-1 2 0,0 7 0,1 4-129,-1 5 129,-2 8 0,2 8 0,0 3 0,1 16 129,-1 6-129,1 8 129,0 8-129,-1 2 129,3 7 0,-5 0 129,3 1-387,-2-7 387,-2-3-387,1-8 258,-2-5-258,0-8 258,-5-17-129,9 5 0,-4-12 0,0-16-129,-1-6 129,1-8-129,0-8 129,1-4-129,-1-3 129,0 1-129,2 4 0,-1 6 129,0 7 0,1 7 0,-1 10 0,-6 17 0,11-12 0,-11 12 0,7 15 0,-4 11 0,-1 6 129,0 5-129,0 7 129,-1 0-129,1 1 129,-1-4-129,1-5 129,-1-7-129,0-9 0,0-7 0,-1-13 0,0 0-129,0 0 129,0 0 0,7-26 0,-3 0 0,1-8 0,1-5 0,0-5-129,1 0 129,0 1 0,1 2 0,-1 7 0,0 4 0,1 10-129,-1 6 129,-7 14 0,13-3 0,-5 10 0,-2 14 0,-1 8 129,0 7-129,-1 5 129,-1 2-129,0 1 129,-3-3-129,2-3 129,-2-9-129,0-3 129,0-11-129,0-15 0,0 17 129,0-17-129,0 0 0,0-13 0,0-5 0,2-7-129,1-4 129,0-3 0,2-3 0,0-2 0,3 3 0,-2 2-129,3 4 129,-1 2 0,1 7 0,0 1 0,0 6 0,0 4 0,-1 5 0,0 3 0,1 4 0,-2 9 0,1 4 0,0 5 129,0 1-129,-1 2 0,2-1 0,-2 0 0,-1-5 0,-1-2 0,-5-17 0,10 17 0,-10-17 0,0 0 129,10 0-258,-8-17 129,1-5 0,-1-6 0,1-7 0,1-5-129,-2-2 129,3 2 0,-1 0 0,1 5-129,-1 5 258,2 9-258,-2 6 129,-4 15 0,6-17 0,-6 17 0,0 0-129,12 7 129,-9 5 0,1 6 0,0 5 129,1 2-129,-2 7 0,1-3 0,-1 6 0,0-2 129,-1-1-129,-1-5 0,1-6 0,-2-3 129,0-5-129,0-13 0,1 12 0,-1-12 0,0 0 0,0-11 0,0-3 0,0-4 0,0-5 0,0-2-129,0-2 129,2-1 0,-1 1 0,2 6 0,2 2 0,-1 3-129,-4 16 129,8-20 0,-8 20 0,10-4 0,-10 4-129,13 6 129,-7 6 0,1 4 0,0 5 0,-1 0 129,0 4-129,0-1 0,-1 3 0,-1-4 129,0-5-129,-1-2 0,-1-4 0,-2-12 0,1 13 129,-1-13-258,0 0 129,0 0 0,0 0 0,1-17 0,-1-2 0,0-2-129,1-1 129,0-3-129,1-1 129,-1 4-129,0 3 129,0 7 0,-1 12-129,2-14 129,-2 14 0,0 0 0,0 0 0,5 7 0,-5-7 0,2 25 0,-1-7 0,1 5 0,-1 3 129,0 2-129,-1-2 0,1 1 0,-1-3 129,0-1-129,0-6 0,1 0 129,-1-17-129,1 17 0,-1-17 0,0 0 0,0 0 0,0 0 0,0 0-129,0 0 129,10-6 0,-7-7 0,0-2 0,2-6 0,0 2-129,0-5 129,0 1 0,0-1-129,1 1 129,-2-1-129,1 2 129,-1 6 0,1 0 0,-5 16 0,5-21-129,-5 21 129,0 0 0,0 0 0,0 0-129,0 0 129,8 6 0,-7 6 0,0 4 0,1 5 0,-1 3 0,1 1 0,0 2 0,-1-2 129,1 1-129,1-3 0,-2-3 0,1-1 0,0-7 0,-2-12 0,4 19 0,-4-19 0,0 0 129,0 0-129,8 7 0,-8-7 0,0 0 0,11-13 0,-11 13 0,7-24-129,-3 8 129,1-2 0,-1 0 0,1-3-129,-1 1 129,0 0-129,1 2 129,-2 1-129,3 2 129,-6 15-129,6-20 0,-6 20 129,0 0-129,0 0 129,0 0-129,0 0 129,5 11 0,-5 3 0,0 2 0,0 1 0,-2 1 0,-1 1 0,-1 0 0,2 2 0,-4-4 0,3 2 129,-1-4-129,0 2 0,2-4 129,-1-1-129,3-12 0,-3 15 0,3-15 0,0 0 0,0 0 0,-2 13 0,2-13 0,0 0 0,0 0 129,0 0-129,0 0 0,0 0 0,0 0-129,0 0 129,0 0 0,0 0-129,0 0 129,0 0-129,0 0 0,0 0 129,-9 10-129,9-10 129,0 0-129,-11 18 129,11-18-129,-6 17 0,6-17-129,-8 19 0,8-19-129,-7 18 129,7-18 0,-7 18 0,7-18 129,-7 19-129,7-19 258,-4 15-387,4-15 387,-4 13-258,4-13-129,0 0 0,0 0-258,0 0 0,0 0-129,0 0 0,0 14-258,0-14-387,0 0-903,0 0-1032,0 0 0,3 26-129,-3-26 129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8-27T21:15:16.762"/>
    </inkml:context>
    <inkml:brush xml:id="br0">
      <inkml:brushProperty name="width" value="0.21167" units="cm"/>
      <inkml:brushProperty name="height" value="0.21167" units="cm"/>
      <inkml:brushProperty name="color" value="#FFFFFF"/>
      <inkml:brushProperty name="fitToCurve" value="1"/>
    </inkml:brush>
  </inkml:definitions>
  <inkml:trace contextRef="#ctx0" brushRef="#br0">1068 12 12642,'9'4'4386,"-9"-4"-387,0 0-129,-4 5-3999,4-5-516,-9 1-129,9-1-645,0 0-258,0 0-645,0 0-645,6-6-774,-6 6-258,8-12 129,1 9 517</inkml:trace>
  <inkml:trace contextRef="#ctx0" brushRef="#br0" timeOffset="1">387 752 1677,'-7'-31'1806,"0"3"-516,5 15-774,-1-8 0,0 4 516,0-5-387,1 1 129,-1-5-129,1 6 0,-2-4 258,0 5-258,2-1 129,-3 3-387,4 3-129,1 14 0,-5-21 0,5 21 0,-3-14-129,3 14-129,0 0 129,0 0 129,0 0 0,0 0-129,0 0 0,-7 15 129,6 3-129,-1 3 0,1 7-129,0-2 129,1 3 0,0-1-129,0 0 129,0-7 258,0 2-258,0-10 129,0-13 258,0 19-258,0-19 129,0 0-129,0 0 129,0 0-129,0 0 0,-7-13 129,6-2-258,-3-6 0,0-5 0,-1-2 0,0-1-129,2 2 129,-2 1-129,0 2 129,1 7 0,0 3 0,4 14-129,0 0 129,-10-9-129,10 9 0,-8 9 0,5 8 0,-1 3 0,1 5-129,-1 5 258,0 1-129,2 5 0,0-3 0,0 0 0,0-3 258,1-1-258,0-8 258,1-4-258,0-17 258,0 20-129,0-20 129,0 0 0,0 0-258,0 0 129,-3-19-129,1 2 129,2-4-258,-3-3 129,3-4 0,-2-3-129,1 3 258,0-4-258,0 7 258,0 0-258,0 5 258,1 3-258,-2 4 258,2 13-129,-1-13 0,1 13 0,0 0-129,0 0 129,0 0 0,0 0 0,-5 8-129,5-8 129,-3 17 0,3-17 0,-2 24-129,2-11 129,0-13 0,0 21 0,0-21 0,0 15 0,0-15 0,0 0 0,0 0 0,0 0 0,0 0 129,0 0-129,0 0 129,0 0-129,0 0 0,-6-10 129,3-3-129,0 0 0,0-2 0,0 0 0,0 1 0,3 14 0,-4-22 129,4 22-129,0 0 0,-5-13 0,5 13 0,0 0 0,0 0 0,-10-4 0,10 4 0,-9 6-129,9-6 129,-8 26 0,4-9-129,0 4 129,2 0 0,-1 1-129,1-1 129,2 1 0,-2-5 0,2-2 0,-1-2 0,1-13 0,0 18 0,0-18 0,0 0 0,0 15 0,0-15 0,0 0 129,0 0-129,0 0 0,0 0 129,3-9-129,-3 9 0,0-16 0,0 16 0,0-18 129,0 18-129,0-17-129,0 17 129,0-12 0,0 12 0,0 0 0,0 0 0,0-13 0,0 13 0,0 0 0,0 0 0,0 0 0,0 0 129,0 0-129,0 0 0,0 0 0,0 0 0,0 0 0,0 0 0,-5-13 0,5 13 0,0 0 0,-8-19-129,8 19 129,-6-17 0,6 17 0,-6-17 0,6 17 0,-4-16-129,4 16 129,0 0 0,-2-17-129,2 17 129,0 0 0,-2-12 0,2 12 0,0 0 0,0-15-129,0 15 258,0 0-129,0 0 0,0-14-129,0 14 258,0 0-129,0 0 0,0 0 0,0 0-129,0 0 129,0 0 0,0 0 0,0 0 0,-8-7 0,8 7 0,0 0-129,0 0 129,0 0-129,0 0 129,0 0 0,0 0-129,0 0 129,-1 9 0,1-9 0,0 19 0,2-6 0,1 4 0,0 2 0,0 2 0,0 2 129,0-1-129,0 1 129,-2-4-129,2 0 129,-3-3-129,1-2 129,-1-14-129,0 17 129,0-17-129,0 0 129,0 0 0,0 0-129,0 0 129,0 0 0,-4 4-129,4-4 0,-3-6 129,3 6-129,-4-23 0,2 6 0,1 2 0,1-4 0,0 1 0,0-1 0,0 4 0,0-2-129,0 4 129,0 1 0,0 12 0,0-21 0,0 21 129,0-15-129,0 15 0,0 0 0,0 0-129,0-13 129,0 13 0,0 0 0,0 0 0,0 0 0,0 0 0,0 0 0,0 0 0,0 0-129,-6 16 129,6-16 0,-1 24 0,0-9 0,0 1 0,0 0 0,0-3 0,1-1 0,0-12 0,-1 18 0,1-18 0,0 13 0,0-13 0,0 0 0,0 0 0,0 14 129,0-14-129,0 0 0,0 0 129,0 0-129,0 0 129,0 0-129,0 0 129,0 0 0,0 0-129,0 0 129,-9-3 0,9 3 0,0 0-129,-4-17 129,4 17-129,-3-15 0,3 15 0,-2-22 0,2 22 0,0-26 0,0 10 0,0-1 0,0 0 0,0 1 0,2 0 0,0 3-129,-2 13 129,4-19 0,-4 19 0,4-14 0,-4 14 0,0 0 0,0 0 0,5-15 0,-5 15 0,0 0 0,0 0 0,0 0 0,6-13 0,-6 13 0,0 0 0,0 0 0,0 0-129,9-10 129,-9 10 0,0 0 0,11 0-129,-11 0 129,10 0 0,-10 0 0,15 4 0,-6-1 0,1 2 0,0 1 0,1 3 0,0-1 0,0 9 0,2-3 0,0 6-129,-1 2 258,0 1-258,0 2 129,1 0 0,-3 1 0,1-4 129,-1-2-129,-3-3 0,0-4 0,-7-13 0,9 15 0,-9-15 0,0 0 129,8 3-129,-8-3 129,3-10-129,-2-7 129,0-4-129,-1-7 0,2-3 258,-2-5-258,1 0 0,1-1 0,1 2 0,0 4-258,1 1 258,1 8 0,0-1 0,1 6 0,-1 0 0,-5 17 0,13-19-129,-13 19 129,10-11 0,-10 11 0,11 1 0,-11-1 0,8 27 0,-3-6 0,-1 9 0,1 2 0,-2 6 129,1 1-129,0 0 0,-1-5 258,2-1-258,-1-5 0,-1-6 0,0-5 0,-3-17 129,6 15-129,-6-15 129,9 0-129,-9 0 129,10-20-129,-3 1 129,2-8-129,0-6 129,1-2-129,2-4 129,0 1-129,0-1 0,-2 7 0,0 4 0,0 9 0,-1 2 0,-9 17 0,13-13 0,-13 13 0,11 1 0,-5 13 129,-2 7-129,2 7 129,-1 8 0,3 3 0,-3 4 129,0-2-129,-1-4-129,0-4 129,-1-10 0,0-4-129,-3-19 129,3 14 0,-3-14 0,4-10-129,-3-8 129,2-8-129,1-8 129,1-2-129,0-5 0,0-1 0,3 1 0,-2 4 0,1 8 0,-1 7 0,0 5-129,-6 17 129,9-17 0,-9 17 0,0 0-129,9 11 129,-7 10 0,1 3 129,0 10-129,0 4 0,2 7 0,-2 1 129,2-1-129,0-2 0,-2-7 0,1-3 0,2-10 0,-1-4 129,-5-19-129,11 11 0,-11-11 129,15-24-129,-8-8 0,1-9 0,2-9 0,-1-4-129,1-5 258,0 1-258,-1 4 129,0 9-129,1 9 129,-2 9 0,0 7 0,-8 20-129,14-14 129,-14 14 0,11 15 0,-5 8 129,-1 11-129,-1 7 0,-1 8 129,2 6-129,-2 5 129,1-3-129,-1-3 0,-1-7 129,-1-10-129,0-6 0,1-12 129,-2-7-129,0-12 0,0 0 0,3-21 0,0-8 0,0-5 0,1-7 0,2-5 0,0-1 0,0 0 0,1 3 0,0 9 0,0 9 0,0 7 0,-7 19 0,13-9 0,-13 9 0,13 26 0,-5 2 129,-3 10-129,3 7 129,-2 3-129,1 2 129,-1-3-129,0-2 129,-1-8-129,2-7 0,-1-10 0,1-8 0,-7-12 0,12 0 0,-3-8 0,-1-13 0,2-7 0,-1-5 0,1-2 0,-1-3 0,1 1 0,-1 2 0,0 7 0,1 4-129,-1 5 129,-2 8 0,2 8 0,0 3 0,1 16 129,-1 6-129,1 8 129,0 8-129,-1 2 129,3 7 0,-5 0 129,3 1-387,-2-7 387,-2-3-387,1-8 258,-2-5-258,0-8 258,-5-17-129,9 5 0,-4-12 0,0-16-129,-1-6 129,1-8-129,0-8 129,1-4-129,-1-3 129,0 1-129,2 4 0,-1 6 129,0 7 0,1 7 0,-1 10 0,-6 17 0,11-12 0,-11 12 0,7 15 0,-4 11 0,-1 6 129,0 5-129,0 7 129,-1 0-129,1 1 129,-1-4-129,1-5 129,-1-7-129,0-9 0,0-7 0,-1-13 0,0 0-129,0 0 129,0 0 0,7-26 0,-3 0 0,1-8 0,1-5 0,0-5-129,1 0 129,0 1 0,1 2 0,-1 7 0,0 4 0,1 10-129,-1 6 129,-7 14 0,13-3 0,-5 10 0,-2 14 0,-1 8 129,0 7-129,-1 5 129,-1 2-129,0 1 129,-3-3-129,2-3 129,-2-9-129,0-3 129,0-11-129,0-15 0,0 17 129,0-17-129,0 0 0,0-13 0,0-5 0,2-7-129,1-4 129,0-3 0,2-3 0,0-2 0,3 3 0,-2 2-129,3 4 129,-1 2 0,1 7 0,0 1 0,0 6 0,0 4 0,-1 5 0,0 3 0,1 4 0,-2 9 0,1 4 0,0 5 129,0 1-129,-1 2 0,2-1 0,-2 0 0,-1-5 0,-1-2 0,-5-17 0,10 17 0,-10-17 0,0 0 129,10 0-258,-8-17 129,1-5 0,-1-6 0,1-7 0,1-5-129,-2-2 129,3 2 0,-1 0 0,1 5-129,-1 5 258,2 9-258,-2 6 129,-4 15 0,6-17 0,-6 17 0,0 0-129,12 7 129,-9 5 0,1 6 0,0 5 129,1 2-129,-2 7 0,1-3 0,-1 6 0,0-2 129,-1-1-129,-1-5 0,1-6 0,-2-3 129,0-5-129,0-13 0,1 12 0,-1-12 0,0 0 0,0-11 0,0-3 0,0-4 0,0-5 0,0-2-129,0-2 129,2-1 0,-1 1 0,2 6 0,2 2 0,-1 3-129,-4 16 129,8-20 0,-8 20 0,10-4 0,-10 4-129,13 6 129,-7 6 0,1 4 0,0 5 0,-1 0 129,0 4-129,0-1 0,-1 3 0,-1-4 129,0-5-129,-1-2 0,-1-4 0,-2-12 0,1 13 129,-1-13-258,0 0 129,0 0 0,0 0 0,1-17 0,-1-2 0,0-2-129,1-1 129,0-3-129,1-1 129,-1 4-129,0 3 129,0 7 0,-1 12-129,2-14 129,-2 14 0,0 0 0,0 0 0,5 7 0,-5-7 0,2 25 0,-1-7 0,1 5 0,-1 3 129,0 2-129,-1-2 0,1 1 0,-1-3 129,0-1-129,0-6 0,1 0 129,-1-17-129,1 17 0,-1-17 0,0 0 0,0 0 0,0 0 0,0 0-129,0 0 129,10-6 0,-7-7 0,0-2 0,2-6 0,0 2-129,0-5 129,0 1 0,0-1-129,1 1 129,-2-1-129,1 2 129,-1 6 0,1 0 0,-5 16 0,5-21-129,-5 21 129,0 0 0,0 0 0,0 0-129,0 0 129,8 6 0,-7 6 0,0 4 0,1 5 0,-1 3 0,1 1 0,0 2 0,-1-2 129,1 1-129,1-3 0,-2-3 0,1-1 0,0-7 0,-2-12 0,4 19 0,-4-19 0,0 0 129,0 0-129,8 7 0,-8-7 0,0 0 0,11-13 0,-11 13 0,7-24-129,-3 8 129,1-2 0,-1 0 0,1-3-129,-1 1 129,0 0-129,1 2 129,-2 1-129,3 2 129,-6 15-129,6-20 0,-6 20 129,0 0-129,0 0 129,0 0-129,0 0 129,5 11 0,-5 3 0,0 2 0,0 1 0,-2 1 0,-1 1 0,-1 0 0,2 2 0,-4-4 0,3 2 129,-1-4-129,0 2 0,2-4 129,-1-1-129,3-12 0,-3 15 0,3-15 0,0 0 0,0 0 0,-2 13 0,2-13 0,0 0 0,0 0 129,0 0-129,0 0 0,0 0 0,0 0-129,0 0 129,0 0 0,0 0-129,0 0 129,0 0-129,0 0 0,0 0 129,-9 10-129,9-10 129,0 0-129,-11 18 129,11-18-129,-6 17 0,6-17-129,-8 19 0,8-19-129,-7 18 129,7-18 0,-7 18 0,7-18 129,-7 19-129,7-19 258,-4 15-387,4-15 387,-4 13-258,4-13-129,0 0 0,0 0-258,0 0 0,0 0-129,0 0 0,0 14-258,0-14-387,0 0-903,0 0-1032,0 0 0,3 26-129,-3-26 129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8-27T21:15:16.762"/>
    </inkml:context>
    <inkml:brush xml:id="br0">
      <inkml:brushProperty name="width" value="0.21167" units="cm"/>
      <inkml:brushProperty name="height" value="0.21167" units="cm"/>
      <inkml:brushProperty name="color" value="#FFFFFF"/>
      <inkml:brushProperty name="fitToCurve" value="1"/>
    </inkml:brush>
  </inkml:definitions>
  <inkml:trace contextRef="#ctx0" brushRef="#br0">1068 12 12642,'9'4'4386,"-9"-4"-387,0 0-129,-4 5-3999,4-5-516,-9 1-129,9-1-645,0 0-258,0 0-645,0 0-645,6-6-774,-6 6-258,8-12 129,1 9 517</inkml:trace>
  <inkml:trace contextRef="#ctx0" brushRef="#br0" timeOffset="1">387 752 1677,'-7'-31'1806,"0"3"-516,5 15-774,-1-8 0,0 4 516,0-5-387,1 1 129,-1-5-129,1 6 0,-2-4 258,0 5-258,2-1 129,-3 3-387,4 3-129,1 14 0,-5-21 0,5 21 0,-3-14-129,3 14-129,0 0 129,0 0 129,0 0 0,0 0-129,0 0 0,-7 15 129,6 3-129,-1 3 0,1 7-129,0-2 129,1 3 0,0-1-129,0 0 129,0-7 258,0 2-258,0-10 129,0-13 258,0 19-258,0-19 129,0 0-129,0 0 129,0 0-129,0 0 0,-7-13 129,6-2-258,-3-6 0,0-5 0,-1-2 0,0-1-129,2 2 129,-2 1-129,0 2 129,1 7 0,0 3 0,4 14-129,0 0 129,-10-9-129,10 9 0,-8 9 0,5 8 0,-1 3 0,1 5-129,-1 5 258,0 1-129,2 5 0,0-3 0,0 0 0,0-3 258,1-1-258,0-8 258,1-4-258,0-17 258,0 20-129,0-20 129,0 0 0,0 0-258,0 0 129,-3-19-129,1 2 129,2-4-258,-3-3 129,3-4 0,-2-3-129,1 3 258,0-4-258,0 7 258,0 0-258,0 5 258,1 3-258,-2 4 258,2 13-129,-1-13 0,1 13 0,0 0-129,0 0 129,0 0 0,0 0 0,-5 8-129,5-8 129,-3 17 0,3-17 0,-2 24-129,2-11 129,0-13 0,0 21 0,0-21 0,0 15 0,0-15 0,0 0 0,0 0 0,0 0 0,0 0 129,0 0-129,0 0 129,0 0-129,0 0 0,-6-10 129,3-3-129,0 0 0,0-2 0,0 0 0,0 1 0,3 14 0,-4-22 129,4 22-129,0 0 0,-5-13 0,5 13 0,0 0 0,0 0 0,-10-4 0,10 4 0,-9 6-129,9-6 129,-8 26 0,4-9-129,0 4 129,2 0 0,-1 1-129,1-1 129,2 1 0,-2-5 0,2-2 0,-1-2 0,1-13 0,0 18 0,0-18 0,0 0 0,0 15 0,0-15 0,0 0 129,0 0-129,0 0 0,0 0 129,3-9-129,-3 9 0,0-16 0,0 16 0,0-18 129,0 18-129,0-17-129,0 17 129,0-12 0,0 12 0,0 0 0,0 0 0,0-13 0,0 13 0,0 0 0,0 0 0,0 0 0,0 0 129,0 0-129,0 0 0,0 0 0,0 0 0,0 0 0,0 0 0,-5-13 0,5 13 0,0 0 0,-8-19-129,8 19 129,-6-17 0,6 17 0,-6-17 0,6 17 0,-4-16-129,4 16 129,0 0 0,-2-17-129,2 17 129,0 0 0,-2-12 0,2 12 0,0 0 0,0-15-129,0 15 258,0 0-129,0 0 0,0-14-129,0 14 258,0 0-129,0 0 0,0 0 0,0 0-129,0 0 129,0 0 0,0 0 0,0 0 0,-8-7 0,8 7 0,0 0-129,0 0 129,0 0-129,0 0 129,0 0 0,0 0-129,0 0 129,-1 9 0,1-9 0,0 19 0,2-6 0,1 4 0,0 2 0,0 2 0,0 2 129,0-1-129,0 1 129,-2-4-129,2 0 129,-3-3-129,1-2 129,-1-14-129,0 17 129,0-17-129,0 0 129,0 0 0,0 0-129,0 0 129,0 0 0,-4 4-129,4-4 0,-3-6 129,3 6-129,-4-23 0,2 6 0,1 2 0,1-4 0,0 1 0,0-1 0,0 4 0,0-2-129,0 4 129,0 1 0,0 12 0,0-21 0,0 21 129,0-15-129,0 15 0,0 0 0,0 0-129,0-13 129,0 13 0,0 0 0,0 0 0,0 0 0,0 0 0,0 0 0,0 0 0,0 0-129,-6 16 129,6-16 0,-1 24 0,0-9 0,0 1 0,0 0 0,0-3 0,1-1 0,0-12 0,-1 18 0,1-18 0,0 13 0,0-13 0,0 0 0,0 0 0,0 14 129,0-14-129,0 0 0,0 0 129,0 0-129,0 0 129,0 0-129,0 0 129,0 0 0,0 0-129,0 0 129,-9-3 0,9 3 0,0 0-129,-4-17 129,4 17-129,-3-15 0,3 15 0,-2-22 0,2 22 0,0-26 0,0 10 0,0-1 0,0 0 0,0 1 0,2 0 0,0 3-129,-2 13 129,4-19 0,-4 19 0,4-14 0,-4 14 0,0 0 0,0 0 0,5-15 0,-5 15 0,0 0 0,0 0 0,0 0 0,6-13 0,-6 13 0,0 0 0,0 0 0,0 0-129,9-10 129,-9 10 0,0 0 0,11 0-129,-11 0 129,10 0 0,-10 0 0,15 4 0,-6-1 0,1 2 0,0 1 0,1 3 0,0-1 0,0 9 0,2-3 0,0 6-129,-1 2 258,0 1-258,0 2 129,1 0 0,-3 1 0,1-4 129,-1-2-129,-3-3 0,0-4 0,-7-13 0,9 15 0,-9-15 0,0 0 129,8 3-129,-8-3 129,3-10-129,-2-7 129,0-4-129,-1-7 0,2-3 258,-2-5-258,1 0 0,1-1 0,1 2 0,0 4-258,1 1 258,1 8 0,0-1 0,1 6 0,-1 0 0,-5 17 0,13-19-129,-13 19 129,10-11 0,-10 11 0,11 1 0,-11-1 0,8 27 0,-3-6 0,-1 9 0,1 2 0,-2 6 129,1 1-129,0 0 0,-1-5 258,2-1-258,-1-5 0,-1-6 0,0-5 0,-3-17 129,6 15-129,-6-15 129,9 0-129,-9 0 129,10-20-129,-3 1 129,2-8-129,0-6 129,1-2-129,2-4 129,0 1-129,0-1 0,-2 7 0,0 4 0,0 9 0,-1 2 0,-9 17 0,13-13 0,-13 13 0,11 1 0,-5 13 129,-2 7-129,2 7 129,-1 8 0,3 3 0,-3 4 129,0-2-129,-1-4-129,0-4 129,-1-10 0,0-4-129,-3-19 129,3 14 0,-3-14 0,4-10-129,-3-8 129,2-8-129,1-8 129,1-2-129,0-5 0,0-1 0,3 1 0,-2 4 0,1 8 0,-1 7 0,0 5-129,-6 17 129,9-17 0,-9 17 0,0 0-129,9 11 129,-7 10 0,1 3 129,0 10-129,0 4 0,2 7 0,-2 1 129,2-1-129,0-2 0,-2-7 0,1-3 0,2-10 0,-1-4 129,-5-19-129,11 11 0,-11-11 129,15-24-129,-8-8 0,1-9 0,2-9 0,-1-4-129,1-5 258,0 1-258,-1 4 129,0 9-129,1 9 129,-2 9 0,0 7 0,-8 20-129,14-14 129,-14 14 0,11 15 0,-5 8 129,-1 11-129,-1 7 0,-1 8 129,2 6-129,-2 5 129,1-3-129,-1-3 0,-1-7 129,-1-10-129,0-6 0,1-12 129,-2-7-129,0-12 0,0 0 0,3-21 0,0-8 0,0-5 0,1-7 0,2-5 0,0-1 0,0 0 0,1 3 0,0 9 0,0 9 0,0 7 0,-7 19 0,13-9 0,-13 9 0,13 26 0,-5 2 129,-3 10-129,3 7 129,-2 3-129,1 2 129,-1-3-129,0-2 129,-1-8-129,2-7 0,-1-10 0,1-8 0,-7-12 0,12 0 0,-3-8 0,-1-13 0,2-7 0,-1-5 0,1-2 0,-1-3 0,1 1 0,-1 2 0,0 7 0,1 4-129,-1 5 129,-2 8 0,2 8 0,0 3 0,1 16 129,-1 6-129,1 8 129,0 8-129,-1 2 129,3 7 0,-5 0 129,3 1-387,-2-7 387,-2-3-387,1-8 258,-2-5-258,0-8 258,-5-17-129,9 5 0,-4-12 0,0-16-129,-1-6 129,1-8-129,0-8 129,1-4-129,-1-3 129,0 1-129,2 4 0,-1 6 129,0 7 0,1 7 0,-1 10 0,-6 17 0,11-12 0,-11 12 0,7 15 0,-4 11 0,-1 6 129,0 5-129,0 7 129,-1 0-129,1 1 129,-1-4-129,1-5 129,-1-7-129,0-9 0,0-7 0,-1-13 0,0 0-129,0 0 129,0 0 0,7-26 0,-3 0 0,1-8 0,1-5 0,0-5-129,1 0 129,0 1 0,1 2 0,-1 7 0,0 4 0,1 10-129,-1 6 129,-7 14 0,13-3 0,-5 10 0,-2 14 0,-1 8 129,0 7-129,-1 5 129,-1 2-129,0 1 129,-3-3-129,2-3 129,-2-9-129,0-3 129,0-11-129,0-15 0,0 17 129,0-17-129,0 0 0,0-13 0,0-5 0,2-7-129,1-4 129,0-3 0,2-3 0,0-2 0,3 3 0,-2 2-129,3 4 129,-1 2 0,1 7 0,0 1 0,0 6 0,0 4 0,-1 5 0,0 3 0,1 4 0,-2 9 0,1 4 0,0 5 129,0 1-129,-1 2 0,2-1 0,-2 0 0,-1-5 0,-1-2 0,-5-17 0,10 17 0,-10-17 0,0 0 129,10 0-258,-8-17 129,1-5 0,-1-6 0,1-7 0,1-5-129,-2-2 129,3 2 0,-1 0 0,1 5-129,-1 5 258,2 9-258,-2 6 129,-4 15 0,6-17 0,-6 17 0,0 0-129,12 7 129,-9 5 0,1 6 0,0 5 129,1 2-129,-2 7 0,1-3 0,-1 6 0,0-2 129,-1-1-129,-1-5 0,1-6 0,-2-3 129,0-5-129,0-13 0,1 12 0,-1-12 0,0 0 0,0-11 0,0-3 0,0-4 0,0-5 0,0-2-129,0-2 129,2-1 0,-1 1 0,2 6 0,2 2 0,-1 3-129,-4 16 129,8-20 0,-8 20 0,10-4 0,-10 4-129,13 6 129,-7 6 0,1 4 0,0 5 0,-1 0 129,0 4-129,0-1 0,-1 3 0,-1-4 129,0-5-129,-1-2 0,-1-4 0,-2-12 0,1 13 129,-1-13-258,0 0 129,0 0 0,0 0 0,1-17 0,-1-2 0,0-2-129,1-1 129,0-3-129,1-1 129,-1 4-129,0 3 129,0 7 0,-1 12-129,2-14 129,-2 14 0,0 0 0,0 0 0,5 7 0,-5-7 0,2 25 0,-1-7 0,1 5 0,-1 3 129,0 2-129,-1-2 0,1 1 0,-1-3 129,0-1-129,0-6 0,1 0 129,-1-17-129,1 17 0,-1-17 0,0 0 0,0 0 0,0 0 0,0 0-129,0 0 129,10-6 0,-7-7 0,0-2 0,2-6 0,0 2-129,0-5 129,0 1 0,0-1-129,1 1 129,-2-1-129,1 2 129,-1 6 0,1 0 0,-5 16 0,5-21-129,-5 21 129,0 0 0,0 0 0,0 0-129,0 0 129,8 6 0,-7 6 0,0 4 0,1 5 0,-1 3 0,1 1 0,0 2 0,-1-2 129,1 1-129,1-3 0,-2-3 0,1-1 0,0-7 0,-2-12 0,4 19 0,-4-19 0,0 0 129,0 0-129,8 7 0,-8-7 0,0 0 0,11-13 0,-11 13 0,7-24-129,-3 8 129,1-2 0,-1 0 0,1-3-129,-1 1 129,0 0-129,1 2 129,-2 1-129,3 2 129,-6 15-129,6-20 0,-6 20 129,0 0-129,0 0 129,0 0-129,0 0 129,5 11 0,-5 3 0,0 2 0,0 1 0,-2 1 0,-1 1 0,-1 0 0,2 2 0,-4-4 0,3 2 129,-1-4-129,0 2 0,2-4 129,-1-1-129,3-12 0,-3 15 0,3-15 0,0 0 0,0 0 0,-2 13 0,2-13 0,0 0 0,0 0 129,0 0-129,0 0 0,0 0 0,0 0-129,0 0 129,0 0 0,0 0-129,0 0 129,0 0-129,0 0 0,0 0 129,-9 10-129,9-10 129,0 0-129,-11 18 129,11-18-129,-6 17 0,6-17-129,-8 19 0,8-19-129,-7 18 129,7-18 0,-7 18 0,7-18 129,-7 19-129,7-19 258,-4 15-387,4-15 387,-4 13-258,4-13-129,0 0 0,0 0-258,0 0 0,0 0-129,0 0 0,0 14-258,0-14-387,0 0-903,0 0-1032,0 0 0,3 26-129,-3-26 129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8-27T21:18:53.868"/>
    </inkml:context>
    <inkml:brush xml:id="br0">
      <inkml:brushProperty name="width" value="0.21167" units="cm"/>
      <inkml:brushProperty name="height" value="0.21167" units="cm"/>
      <inkml:brushProperty name="color" value="#FFFFFF"/>
      <inkml:brushProperty name="fitToCurve" value="1"/>
    </inkml:brush>
  </inkml:definitions>
  <inkml:trace contextRef="#ctx0" brushRef="#br0">506 391 258,'-17'5'1677,"17"-5"-129,0 0-774,0 0-387,-17-11-129,17 11 129,-13-17-258,13 17 129,-22-21-129,22 21-129,-24-22 258,24 22-129,-25-23 387,25 23 0,-21-24 0,21 24 0,-23-26 258,14 12 0,-3-2 258,3-1-129,-2 0-258,2-1 258,3-2-387,-2 2 129,5-2-258,0 1-129,3 1 258,-1 3-387,1 0 129,0 15 129,0-22-129,0 22-129,0 0 0,0 0 129,0 0 0,0 0 129,4 28 0,-4-4 258,0 10-129,-1 1 0,-1 9 129,-6-3-129,4 5-129,-5-3 0,3-4-129,-4-2 0,4-6 0,-1-4-129,2-6 0,-2-7 258,7-14-129,-7 14 0,7-14 129,0 0-129,-9-9 129,2-8 0,2 0-129,-3-7 0,2-2-129,-1-3-129,2 0 129,1 0-129,1 3 129,1 0-129,1 3 0,-1 0 129,2 3-129,0 2 0,-2 3 0,1 1-129,1 14 258,-2-17-258,2 17 129,0 0-129,0 0 129,0 0 129,0 0-258,-4 9 258,4-9-258,-2 28 258,2-13-258,0 3 258,0-1-129,0-3 0,0-14 0,0 21 0,0-21 0,0 0 0,5 16 129,-5-16-129,0 0 129,0 0 0,0 0 0,0-14 0,0 14 0,0-26-129,-3 11 129,1-4-129,-1 3 0,0-1 0,0 1 129,-1 1-258,-1 0 129,5 15 0,-9-26 0,9 26 0,-9-20 0,9 20 0,-11-15 0,11 15 0,0 0 0,-15-9 0,15 9 0,0 0 0,0 0 0,-14 0-129,14 0 129,0 0 0,0 0 0,0 0 0,0 0-129,0 0 129,-6 9-129,6-9 129,0 0 0,0 18 0,0-18 0,0 0-129,6 20 129,-6-20 0,9 14 0,-9-14 129,9 17-129,-9-17 0,14 15 0,-14-15 129,14 12-129,-14-12 0,0 0 129,14 14-129,-14-14 0,0 0 0,0 0 0,0 0 0,0 0 0,0 0 0,0 0 0,6 14 0,-6-14 0,0 0 0,0 0 0,0 0 0,0 0 0,0 0 0,-6 13 0,6-13 0,0 0 0,0 0 0,-14 6 0,14-6 129,0 0-129,-17 2 0,17-2 129,-14 0-129,14 0 129,-15-8-129,15 8 129,-15-20-258,9 7 258,0-1-258,0-1 258,-1 1-258,4 0 129,3 14-129,-6-18 258,6 18-129,0 0 0,0 0 0,-6-14 0,6 14-129,0 0 129,0 0 0,0 0-129,0 0 129,0 0 0,-1 9-129,1-9 129,0 17 129,0-17-258,0 25 258,0-12-258,0 1 258,0 1-129,0-1 0,0 1 0,0-1 0,0 0 0,0-14-129,1 26 258,-1-26-258,0 24 129,0-24 0,0 20 0,0-20 0,0 0 0,0 17 129,0-17-258,0 0 258,0 0-129,0 0 0,0 0 0,0 0 0,0 0 129,0 0-129,0-13 0,0 13 129,3-15-129,-3 15 129,3-21-129,-3 21 0,0-21 0,0 21 0,0-23 129,0 23-129,-3-22 0,3 22 129,-3-17-129,3 17 0,0 0 129,-4-15-258,4 15 129,0 0 0,0 0 0,0 0-129,0 0 129,0 0-129,0 0 129,0 0 0,1 8-129,-1-8 129,11 15-129,-11-15 129,15 20 0,-15-20 0,20 26-129,-9-12 129,-2-1 0,1 1 0,0 0 129,-10-14-258,15 21 258,-15-21-258,10 14 258,-10-14-129,0 0 0,0 0 0,19 0 129,-19 0-129,15-21 129,-4 4-129,1-5 129,3-4-129,2-3 0,4-1 0,2-1 0,1 1 0,2 2 0,0 4 0,-1 3 0,-4 4 0,-3 3-129,-4 5 129,-14 9 129,17-8-129,-17 8 0,0 8 129,0 9 0,-6 3 129,-2 6-129,-4 1 129,0 5-129,0 0 0,-1-1 0,3-4 129,2-4-258,2-5 0,4-4 0,2-14 0,0 15 129,0-15-129,13 0 0,-13 0 0,30-21 129,-9 0-129,4-4 129,2-4-258,2-3 258,0 0-258,0 2 258,-3 2-258,-5 5 129,-2 5 129,-6 6-129,-13 12-129,17-11 129,-17 11 0,0 0 0,8 23 0,-8-2 129,0 7 0,0 5-129,-5 4 129,1 1-129,-1 0 129,2-4-129,2-5 129,-1-3-129,2-8 0,0-18 0,5 18 0,-5-18 0,19-3 129,-5-14-129,4-7 0,4-6 129,2-6-258,2-2 258,0-1-129,0 2 0,-3 3 0,-2 7 0,-4 6 0,-3 5 0,-14 16 0,15-19 0,-15 19 0,0 0 0,11 10 0,-11 10 0,0 9 0,0 8 0,0 7 129,0 6-129,0 2 129,-2 0-129,1-8 129,1-6-129,0-7 0,0-10 129,0-21-129,0 0 0,18 0 0,-6-17 0,3-12 129,2-3-129,3-4 0,0-4 0,1 1 0,0 2 129,1 5-258,-4 7 258,-1 6-258,-4 5 129,-13 14 0,23-8 0,-23 8 0,17 12 0,-11 7 0,2 5 0,-1 8 0,3 3 0,-3 5 0,4 3 0,1-4 0,0 1 0,4-6 0,-3-7 0,3-7 0,0-9 129,3-11-129,2-8 0,0-16 0,2-7 0,-2-7 0,2-3 0,-1-1 129,-4 3-129,-1 4-129,-5 9 258,-3 7-258,-3 6 258,-6 13-258,0 0 129,0 0 0,0 0-129,8 9 258,-8 8-258,1 7 258,2 7-258,0 8 258,2 10-258,3 4 129,1 5 129,1 2-258,3-5 258,2-6-129,0-8 0,0-11 0,1-11 0,-1-18 0,0-8 0,-1-18 0,-2-8 0,-1-6 129,-1-3-129,1-4 0,-3 2 0,-2 1 0,1 6 0,1 7 0,-2 4 0,2 5 0,-1 4-129,-7 17 129,14-23 0,-14 23 0,15-3 0,-15 3 0,19 9 0,-7 6 0,2 8 0,1 5-129,2 5 258,1 4-258,0-1 258,0-2-129,1-2 0,-2-8 0,-1-4 0,0-9 0,-3-10 129,-13-1-129,25-21 0,-15-6 129,1-10-129,-2-7 0,2-7 0,-2 0 0,0-1 0,0 4 0,-1 9 0,0 5 0,-2 7 0,0 8 0,-6 19 0,7-18 0,-7 18 0,0 0 0,0 0 0,10 11 129,-6 10-258,2 8 129,2 5 0,-1 5 0,4 4 0,1 0 0,0-2 0,2-6-129,0-7 258,0-7-258,1-9 129,2-7 129,-1-5-129,3-11 0,-1-10 0,-1-8 0,3-6 0,-4-2 0,3-3 129,-3 2-258,1 5 258,-5 4-258,-1 6 258,-2 6-258,-9 17 258,14-20-258,-14 20 258,0 0-258,0 0 258,17 0-129,-17 0-129,12 28 258,-4-6-258,1 6 129,0 1 0,3 3 0,-1-2 0,1-4-129,0-4 129,0-5 0,-12-17 0,25 15 129,-12-15-129,1-6 0,1-11 0,-1-9 0,4-5 129,1-4-129,1-3 0,-1 0 0,0 3 0,-3 5 0,0 5 0,-4 7 0,-12 18 0,15-17 0,-15 17-129,0 0 129,0 0 0,9 8 0,-9 5 0,0 6 129,0 2-258,0 3 258,0 1-258,0 1 258,0-3-258,0-3 258,0-5-258,0-15 129,0 18 0,0-18 0,0 0 129,0 0-129,0 0 0,19-12 0,-12-3 0,1-2 0,2-6 0,1-1 0,1-1 0,-1 1 0,0 2 0,-1 4 0,-2 3 0,-8 15 0,15-20 0,-15 20 0,14-6 0,-14 6-129,0 0 129,18 6 0,-18-6 0,14 26 0,-5-9 0,-1 4 0,-1 0 0,-1 1 129,1-1-258,-3-4 258,1 0-258,-5-17 129,6 20 0,-6-20 0,0 0 0,6 15 0,-6-15 0,0 0 0,0 0 0,0 0 0,0 0 0,0 0 0,0 0 0,18-9 0,-18 9 0,12-20 0,-12 20 0,13-22-129,-13 22 129,9-15 0,-9 15 0,0 0 0,0 0-129,13-7 129,-13 7 0,0 0 0,14 6 0,-14-6-129,17 18 129,-17-18 0,18 23 0,-18-23 0,23 26 0,-12-13 0,-11-13 0,23 23 0,-23-23 0,16 17 0,-16-17 0,0 0 0,17 14 0,-17-14 0,0 0 0,0 0 0,0 0 0,0 0 0,0 0 0,14 3 0,-14-3 0,0 0 0,0 0 0,0 0 0,0 0 0,9-9 0,-9 9 0,0 0 0,0 0 129,0 0-129,0 0 0,6-14-129,-6 14 258,0 0-258,0 0 258,6-14-258,-6 14 129,0 0 0,0 0 0,0 0 0,0 0 0,0 0 0,0 0 0,0 0 0,0 0 0,0 0 0,0 0 0,0 0 0,0 0-129,-7-10 129,7 10 0,0 0 0,0 0 0,-14 0 0,14 0 0,0 0 0,0 0 0,0 0 0,0 0 0,0 0 0,0 0 0,0 0 0,0 0 0,0 0-129,0 0 129,0 0 0,0 0 0,0 0-129,0 0 129,0 0 0,0 0-129,-15 0 129,15 0 0,0 0-129,0 0 0,-17 0 0,17 0-258,-15 6-129,-4-6-645,19 0-1290,-21 17-2193,-5-11 0,-3 0-258,-11-6-516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8-21T23:36:20.644"/>
    </inkml:context>
    <inkml:brush xml:id="br0">
      <inkml:brushProperty name="width" value="0.21167" units="cm"/>
      <inkml:brushProperty name="height" value="0.21167" units="cm"/>
      <inkml:brushProperty name="color" value="#FFFFFF"/>
      <inkml:brushProperty name="fitToCurve" value="1"/>
    </inkml:brush>
  </inkml:definitions>
  <inkml:trace contextRef="#ctx0" brushRef="#br0">1554 15 12642,'13'6'4386,"-13"-6"-387,0 0-129,-6 6-3999,6-6-516,-13 2-129,13-2-645,0 0-258,0 0-645,0 0-645,8-8-774,-8 8-258,12-19 129,2 15 517</inkml:trace>
  <inkml:trace contextRef="#ctx0" brushRef="#br0" timeOffset="19914.1388">542 1112 1677,'-10'-45'1806,"0"3"-516,7 22-774,-2-11 0,1 6 516,-1-9-387,3 3 129,-2-7-129,-1 9 0,0-7 258,-1 7-258,2-1 129,-2 5-387,4 5-129,2 20 0,-8-30 0,8 30 0,-4-20-129,4 20-129,0 0 129,0 0 129,0 0 0,0 0-129,0 0 0,-11 22 129,10 4-129,-2 5 0,2 9-129,0 0 129,1 3 0,0-2-129,0 1 129,0-11 258,0 3-258,0-14 129,0-20 258,0 28-258,0-28 129,0 0-129,0 0 129,0 0-129,0 0 0,-11-20 129,9-2-258,-3-10 0,-2-6 0,1-4 0,-2 0-129,3 1 129,-1 3-129,-2 2 129,2 11 0,0 5 0,6 20-129,0 0 129,-16-14-129,16 14 0,-10 14 0,4 11 0,0 3 0,3 11-129,-4 4 258,2 4-129,1 5 0,1-1 0,0-2 0,0-5 258,2-2-258,0-11 258,1-5-258,0-26 258,0 30-129,0-30 129,0 0 0,0 0-258,0 0 129,-4-28-129,0 3 129,3-6-258,-2-5 129,2-6 0,-1-4-129,0 4 258,1-4-258,0 8 258,-1 0-258,0 9 258,1 4-258,-1 6 258,2 19-129,-1-21 0,1 21 0,0 0-129,0 0 129,0 0 0,0 0 0,-8 12-129,8-12 129,-5 26 0,5-26 0,-2 36-129,1-17 129,1-19 0,0 31 0,0-31 0,0 23 0,0-23 0,0 0 0,0 0 0,0 0 0,0 0 129,0 0-129,0 0 129,0 0-129,0 0 0,-8-15 129,3-4-129,1-1 0,0-2 0,-1-1 0,1 3 0,4 20 0,-6-32 129,6 32-129,0 0 0,-8-21 0,8 21 0,0 0 0,0 0 0,-15-5 0,15 5 0,-13 9-129,13-9 129,-11 38 0,4-13-129,2 7 129,1-1 0,-1 2-129,3-1 129,1 0 0,-1-7 0,2-2 0,-1-5 0,1-18 0,0 27 0,0-27 0,0 0 0,0 22 0,0-22 0,0 0 129,0 0-129,0 0 0,0 0 129,4-13-129,-4 13 0,0-23 0,0 23 0,0-28 129,0 28-129,0-25-129,0 25 129,0-18 0,0 18 0,0 0 0,0 0 0,0-19 0,0 19 0,0 0 0,0 0 0,0 0 0,0 0 129,0 0-129,0 0 0,0 0 0,0 0 0,0 0 0,0 0 0,-7-19 0,7 19 0,0 0 0,-12-28-129,12 28 129,-10-25 0,10 25 0,-8-26 0,8 26 0,-6-23-129,6 23 129,0 0 0,-4-25-129,4 25 129,0 0 0,-2-19 0,2 19 0,0 0 0,0-22-129,0 22 258,0 0-129,0 0 0,0-20-129,0 20 258,0 0-129,0 0 0,0 0 0,0 0-129,0 0 129,0 0 0,0 0 0,0 0 0,-12-11 0,12 11 0,0 0-129,0 0 129,0 0-129,0 0 129,0 0 0,0 0-129,0 0 129,-2 13 0,2-13 0,0 29 0,3-10 0,2 6 0,-1 4 0,0 1 0,2 5 129,-2-3-129,0 3 129,-2-8-129,1 2 129,-1-5-129,-1-3 129,-1-21-129,0 25 129,0-25-129,0 0 129,0 0 0,0 0-129,0 0 129,0 0 0,-7 6-129,7-6 0,-4-10 129,4 10-129,-5-33 0,1 7 0,3 4 0,0-6 0,1 0 0,0 1 0,0 4 0,0-2-129,0 6 129,0 1 0,0 18 0,0-31 0,0 31 129,0-22-129,0 22 0,0 0 0,0 0-129,0-19 129,0 19 0,0 0 0,0 0 0,0 0 0,0 0 0,0 0 0,0 0 0,0 0-129,-7 24 129,7-24 0,-2 35 0,-1-13 0,2 2 0,0-1 0,-1-4 0,2-1 0,0-18 0,-1 28 0,1-28 0,0 19 0,0-19 0,0 0 0,0 0 0,0 20 129,0-20-129,0 0 0,0 0 129,0 0-129,0 0 129,0 0-129,0 0 129,0 0 0,0 0-129,0 0 129,-13-3 0,13 3 0,0 0-129,-6-25 129,6 25-129,-4-23 0,4 23 0,-4-32 0,4 32 0,0-40 0,0 17 0,0-2 0,0 0 0,0 0 0,4 2 0,-1 4-129,-3 19 129,5-29 0,-5 29 0,5-19 0,-5 19 0,0 0 0,0 0 0,9-22 0,-9 22 0,0 0 0,0 0 0,0 0 0,9-20 0,-9 20 0,0 0 0,0 0 0,0 0-129,13-15 129,-13 15 0,0 0 0,15 0-129,-15 0 129,16 0 0,-16 0 0,23 6 0,-10-2 0,2 4 0,0 1 0,1 4 0,0-1 0,1 12 0,2-4 0,-1 10-129,1 4 258,-1-1-258,0 5 129,0-1 0,-2 1 0,0-4 129,-2-6-129,-3-2 0,-1-7 0,-10-19 0,13 23 0,-13-23 0,0 0 129,13 4-129,-13-4 129,4-15-129,-2-10 129,-1-7-129,0-10 0,1-3 258,-1-8-258,0-1 0,2-1 0,1 4 0,1 6-258,1 0 258,2 12 0,-2 0 0,3 7 0,-1 1 0,-8 25 0,18-28-129,-18 28 129,16-17 0,-16 17 0,16 2 0,-16-2 0,12 40 0,-4-9 0,-3 13 0,2 4 0,-1 9 129,-1-1-129,1 1 0,-1-5 258,2-4-258,-1-6 0,-2-10 0,1-7 0,-5-25 129,9 23-129,-9-23 129,13 0-129,-13 0 129,15-30-129,-5 1 129,3-10-129,1-10 129,1-3-129,2-7 129,1 3-129,1 0 0,-5 9 0,2 5 0,-3 13 0,1 4 0,-14 25 0,20-19 0,-20 19 0,16 2 0,-8 19 129,-1 10-129,2 11 129,-1 11 0,2 5 0,-2 5 129,-1-2-129,0-7-129,-1-5 129,-1-14 0,-1-8-129,-4-27 129,4 22 0,-4-22 0,5-16-129,-2-10 129,1-12-129,2-13 129,1-3-129,0-7 0,1 0 0,3 1 0,-1 5 0,0 12 0,-1 9 0,0 9-129,-9 25 129,14-25 0,-14 25 0,0 0-129,13 17 129,-10 14 0,1 5 129,0 14-129,2 6 0,0 9 0,0 5 129,0-4-129,1-3 0,-1-9 0,-1-5 0,4-14 0,-2-7 129,-7-28-129,17 16 0,-17-16 129,22-36-129,-12-12 0,3-13 0,1-12 0,0-8-129,0-6 258,1 2-258,-1 5 129,0 13-129,0 13 129,-2 14 0,-1 10 0,-11 30-129,22-20 129,-22 20 0,16 23 0,-8 10 129,0 18-129,-2 10 0,-1 12 129,2 8-129,-2 7 129,0-4-129,0-4 0,-2-9 129,-2-17-129,1-7 0,0-20 129,-2-9-129,0-18 0,0 0 0,6-31 0,-2-11 0,0-10 0,3-9 0,1-6 0,1-4 0,0 2 0,1 5 0,1 13 0,-2 11 0,3 13 0,-12 27 0,19-14 0,-19 14 0,20 39 0,-9 3 129,-3 14-129,3 9 129,-2 7-129,1 2 129,-1-4-129,0-3 129,-2-13-129,4-10 0,-1-14 0,-1-12 0,-9-18 0,20 0 0,-7-12 0,-1-19 0,3-10 0,-2-9 0,2-2 0,-1-4 0,0 1 0,0 3 0,0 10 0,0 6-129,-1 9 129,-2 12 0,2 11 0,1 4 0,0 21 129,0 13-129,0 10 129,1 12-129,-1 4 129,3 10 0,-6-1 129,3 2-387,-2-10 387,-2-4-387,-1-12 258,0-9-258,-3-11 258,-6-25-129,14 9 0,-6-20 0,-2-23-129,1-9 129,0-12-129,1-12 129,0-6-129,0-4 129,0 2-129,2 5 0,-2 9 129,2 10 0,0 12 0,-1 14 0,-9 25 0,16-18 0,-16 18 0,11 23 0,-7 14 0,-1 9 129,0 11-129,0 8 129,-1-1-129,1 3 129,-2-5-129,1-8 129,1-12-129,-2-13 0,1-8 0,-2-21 0,0 0-129,0 0 129,0 0 0,10-40 0,-4 2 0,1-12 0,2-9 0,0-6-129,1 0 129,1 1 0,1 2 0,-2 12 0,1 7 0,0 13-129,-1 10 129,-10 20 0,21-5 0,-11 16 0,0 20 0,-3 11 129,1 10-129,-3 10 129,0 2-129,-1 1 129,-3-4-129,1-4 129,-2-14-129,0-5 129,0-15-129,0-23 0,0 25 129,0-25-129,0 0 0,0-19 0,1-7 0,1-13-129,3-3 129,-1-6 0,4-5 0,0 0 0,3 2 0,-2 3-129,4 6 129,-1 4 0,2 9 0,-1 4 0,0 8 0,0 4 0,-1 9 0,1 4 0,0 6 0,-3 14 0,2 5 0,0 6 129,0 2-129,-2 6 0,3-4 0,-2 1 0,-2-8 0,-1-4 0,-8-24 0,14 27 0,-14-27 0,0 0 129,15-2-258,-12-21 129,1-11 0,0-8 0,0-10 0,2-6-129,-2-3 129,2 1 0,0 1 0,2 6-129,-2 9 258,2 13-258,-2 8 129,-6 23 0,10-25 0,-10 25 0,0 0-129,17 10 129,-12 8 0,1 10 0,-1 6 129,2 3-129,-1 9 0,-1-1 0,-1 6 0,1-3 129,-2-1-129,-2-7 0,2-9 0,-2-4 129,-1-7-129,0-20 0,1 18 0,-1-18 0,0 0 0,0-17 0,0-4 0,0-6 0,0-7 0,0-3-129,0-2 129,2-2 0,1 1 0,1 9 0,3 2 0,-1 5-129,-6 24 129,12-29 0,-12 29 0,16-6 0,-16 6-129,18 9 129,-9 9 0,1 6 0,1 7 0,-2 0 129,0 6-129,0-1 0,-1 3 0,-3-6 129,1-6-129,-2-3 0,-1-6 0,-3-18 0,2 19 129,-2-19-258,0 0 129,0 0 0,0 0 0,1-25 0,-1-3 0,0-3-129,3-3 129,-2-2-129,2-1 129,-2 4-129,0 5 129,1 10 0,-2 18-129,2-22 129,-2 22 0,0 0 0,0 0 0,8 11 0,-8-11 0,4 37 0,-3-9 0,1 6 0,0 3 129,-1 3-129,-1 0 0,1 0 0,-1-4 129,0-2-129,0-8 0,3-3 129,-3-23-129,1 27 0,-1-27 0,0 0 0,0 0 0,0 0 0,0 0-129,0 0 129,15-10 0,-11-9 0,1-4 0,3-7 0,-2 2-129,3-8 129,-2 2 0,0-2-129,1 1 129,-1 2-129,0 0 129,0 9 0,-1 0 0,-6 24 0,7-31-129,-7 31 129,0 0 0,0 0 0,0 0-129,0 0 129,13 9 0,-12 10 0,1 4 0,1 8 0,-1 5 0,0 0 0,1 3 0,-1-2 129,1 2-129,1-4 0,-2-5 0,1-3 0,-1-9 0,-2-18 0,7 28 0,-7-28 0,0 0 129,0 0-129,11 10 0,-11-10 0,0 0 0,16-19 0,-16 19 0,11-36-129,-5 14 129,1-6 0,-1 2 0,2-6-129,-2 2 129,0 2-129,1 0 129,-2 3-129,3 3 129,-8 22-129,10-28 0,-10 28 129,0 0-129,0 0 129,0 0-129,0 0 129,7 16 0,-7 4 0,0 2 0,0 3 0,-3 3 0,-1 1 0,-3-2 0,4 5 0,-5-7 0,3 2 129,0-4-129,-2 2 0,4-6 129,-1-1-129,4-18 0,-4 23 0,4-23 0,0 0 0,0 0 0,-4 19 0,4-19 0,0 0 0,0 0 129,0 0-129,0 0 0,0 0 0,0 0-129,0 0 129,0 0 0,0 0-129,0 0 129,0 0-129,0 0 0,0 0 129,-14 15-129,14-15 129,0 0-129,-15 27 129,15-27-129,-9 26 0,9-26-129,-12 27 0,12-27-129,-11 28 129,11-28 0,-10 26 0,10-26 129,-10 28-129,10-28 258,-6 22-387,6-22 387,-6 20-258,6-20-129,0 0 0,0 0-258,0 0 0,0 0-129,0 0 0,0 20-258,0-20-387,0 0-903,0 0-1032,0 0 0,5 38-129,-5-38 129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8-27T21:15:16.762"/>
    </inkml:context>
    <inkml:brush xml:id="br0">
      <inkml:brushProperty name="width" value="0.21167" units="cm"/>
      <inkml:brushProperty name="height" value="0.21167" units="cm"/>
      <inkml:brushProperty name="color" value="#FFFFFF"/>
      <inkml:brushProperty name="fitToCurve" value="1"/>
    </inkml:brush>
  </inkml:definitions>
  <inkml:trace contextRef="#ctx0" brushRef="#br0">1068 12 12642,'9'4'4386,"-9"-4"-387,0 0-129,-4 5-3999,4-5-516,-9 1-129,9-1-645,0 0-258,0 0-645,0 0-645,6-6-774,-6 6-258,8-12 129,1 9 517</inkml:trace>
  <inkml:trace contextRef="#ctx0" brushRef="#br0" timeOffset="1">387 752 1677,'-7'-31'1806,"0"3"-516,5 15-774,-1-8 0,0 4 516,0-5-387,1 1 129,-1-5-129,1 6 0,-2-4 258,0 5-258,2-1 129,-3 3-387,4 3-129,1 14 0,-5-21 0,5 21 0,-3-14-129,3 14-129,0 0 129,0 0 129,0 0 0,0 0-129,0 0 0,-7 15 129,6 3-129,-1 3 0,1 7-129,0-2 129,1 3 0,0-1-129,0 0 129,0-7 258,0 2-258,0-10 129,0-13 258,0 19-258,0-19 129,0 0-129,0 0 129,0 0-129,0 0 0,-7-13 129,6-2-258,-3-6 0,0-5 0,-1-2 0,0-1-129,2 2 129,-2 1-129,0 2 129,1 7 0,0 3 0,4 14-129,0 0 129,-10-9-129,10 9 0,-8 9 0,5 8 0,-1 3 0,1 5-129,-1 5 258,0 1-129,2 5 0,0-3 0,0 0 0,0-3 258,1-1-258,0-8 258,1-4-258,0-17 258,0 20-129,0-20 129,0 0 0,0 0-258,0 0 129,-3-19-129,1 2 129,2-4-258,-3-3 129,3-4 0,-2-3-129,1 3 258,0-4-258,0 7 258,0 0-258,0 5 258,1 3-258,-2 4 258,2 13-129,-1-13 0,1 13 0,0 0-129,0 0 129,0 0 0,0 0 0,-5 8-129,5-8 129,-3 17 0,3-17 0,-2 24-129,2-11 129,0-13 0,0 21 0,0-21 0,0 15 0,0-15 0,0 0 0,0 0 0,0 0 0,0 0 129,0 0-129,0 0 129,0 0-129,0 0 0,-6-10 129,3-3-129,0 0 0,0-2 0,0 0 0,0 1 0,3 14 0,-4-22 129,4 22-129,0 0 0,-5-13 0,5 13 0,0 0 0,0 0 0,-10-4 0,10 4 0,-9 6-129,9-6 129,-8 26 0,4-9-129,0 4 129,2 0 0,-1 1-129,1-1 129,2 1 0,-2-5 0,2-2 0,-1-2 0,1-13 0,0 18 0,0-18 0,0 0 0,0 15 0,0-15 0,0 0 129,0 0-129,0 0 0,0 0 129,3-9-129,-3 9 0,0-16 0,0 16 0,0-18 129,0 18-129,0-17-129,0 17 129,0-12 0,0 12 0,0 0 0,0 0 0,0-13 0,0 13 0,0 0 0,0 0 0,0 0 0,0 0 129,0 0-129,0 0 0,0 0 0,0 0 0,0 0 0,0 0 0,-5-13 0,5 13 0,0 0 0,-8-19-129,8 19 129,-6-17 0,6 17 0,-6-17 0,6 17 0,-4-16-129,4 16 129,0 0 0,-2-17-129,2 17 129,0 0 0,-2-12 0,2 12 0,0 0 0,0-15-129,0 15 258,0 0-129,0 0 0,0-14-129,0 14 258,0 0-129,0 0 0,0 0 0,0 0-129,0 0 129,0 0 0,0 0 0,0 0 0,-8-7 0,8 7 0,0 0-129,0 0 129,0 0-129,0 0 129,0 0 0,0 0-129,0 0 129,-1 9 0,1-9 0,0 19 0,2-6 0,1 4 0,0 2 0,0 2 0,0 2 129,0-1-129,0 1 129,-2-4-129,2 0 129,-3-3-129,1-2 129,-1-14-129,0 17 129,0-17-129,0 0 129,0 0 0,0 0-129,0 0 129,0 0 0,-4 4-129,4-4 0,-3-6 129,3 6-129,-4-23 0,2 6 0,1 2 0,1-4 0,0 1 0,0-1 0,0 4 0,0-2-129,0 4 129,0 1 0,0 12 0,0-21 0,0 21 129,0-15-129,0 15 0,0 0 0,0 0-129,0-13 129,0 13 0,0 0 0,0 0 0,0 0 0,0 0 0,0 0 0,0 0 0,0 0-129,-6 16 129,6-16 0,-1 24 0,0-9 0,0 1 0,0 0 0,0-3 0,1-1 0,0-12 0,-1 18 0,1-18 0,0 13 0,0-13 0,0 0 0,0 0 0,0 14 129,0-14-129,0 0 0,0 0 129,0 0-129,0 0 129,0 0-129,0 0 129,0 0 0,0 0-129,0 0 129,-9-3 0,9 3 0,0 0-129,-4-17 129,4 17-129,-3-15 0,3 15 0,-2-22 0,2 22 0,0-26 0,0 10 0,0-1 0,0 0 0,0 1 0,2 0 0,0 3-129,-2 13 129,4-19 0,-4 19 0,4-14 0,-4 14 0,0 0 0,0 0 0,5-15 0,-5 15 0,0 0 0,0 0 0,0 0 0,6-13 0,-6 13 0,0 0 0,0 0 0,0 0-129,9-10 129,-9 10 0,0 0 0,11 0-129,-11 0 129,10 0 0,-10 0 0,15 4 0,-6-1 0,1 2 0,0 1 0,1 3 0,0-1 0,0 9 0,2-3 0,0 6-129,-1 2 258,0 1-258,0 2 129,1 0 0,-3 1 0,1-4 129,-1-2-129,-3-3 0,0-4 0,-7-13 0,9 15 0,-9-15 0,0 0 129,8 3-129,-8-3 129,3-10-129,-2-7 129,0-4-129,-1-7 0,2-3 258,-2-5-258,1 0 0,1-1 0,1 2 0,0 4-258,1 1 258,1 8 0,0-1 0,1 6 0,-1 0 0,-5 17 0,13-19-129,-13 19 129,10-11 0,-10 11 0,11 1 0,-11-1 0,8 27 0,-3-6 0,-1 9 0,1 2 0,-2 6 129,1 1-129,0 0 0,-1-5 258,2-1-258,-1-5 0,-1-6 0,0-5 0,-3-17 129,6 15-129,-6-15 129,9 0-129,-9 0 129,10-20-129,-3 1 129,2-8-129,0-6 129,1-2-129,2-4 129,0 1-129,0-1 0,-2 7 0,0 4 0,0 9 0,-1 2 0,-9 17 0,13-13 0,-13 13 0,11 1 0,-5 13 129,-2 7-129,2 7 129,-1 8 0,3 3 0,-3 4 129,0-2-129,-1-4-129,0-4 129,-1-10 0,0-4-129,-3-19 129,3 14 0,-3-14 0,4-10-129,-3-8 129,2-8-129,1-8 129,1-2-129,0-5 0,0-1 0,3 1 0,-2 4 0,1 8 0,-1 7 0,0 5-129,-6 17 129,9-17 0,-9 17 0,0 0-129,9 11 129,-7 10 0,1 3 129,0 10-129,0 4 0,2 7 0,-2 1 129,2-1-129,0-2 0,-2-7 0,1-3 0,2-10 0,-1-4 129,-5-19-129,11 11 0,-11-11 129,15-24-129,-8-8 0,1-9 0,2-9 0,-1-4-129,1-5 258,0 1-258,-1 4 129,0 9-129,1 9 129,-2 9 0,0 7 0,-8 20-129,14-14 129,-14 14 0,11 15 0,-5 8 129,-1 11-129,-1 7 0,-1 8 129,2 6-129,-2 5 129,1-3-129,-1-3 0,-1-7 129,-1-10-129,0-6 0,1-12 129,-2-7-129,0-12 0,0 0 0,3-21 0,0-8 0,0-5 0,1-7 0,2-5 0,0-1 0,0 0 0,1 3 0,0 9 0,0 9 0,0 7 0,-7 19 0,13-9 0,-13 9 0,13 26 0,-5 2 129,-3 10-129,3 7 129,-2 3-129,1 2 129,-1-3-129,0-2 129,-1-8-129,2-7 0,-1-10 0,1-8 0,-7-12 0,12 0 0,-3-8 0,-1-13 0,2-7 0,-1-5 0,1-2 0,-1-3 0,1 1 0,-1 2 0,0 7 0,1 4-129,-1 5 129,-2 8 0,2 8 0,0 3 0,1 16 129,-1 6-129,1 8 129,0 8-129,-1 2 129,3 7 0,-5 0 129,3 1-387,-2-7 387,-2-3-387,1-8 258,-2-5-258,0-8 258,-5-17-129,9 5 0,-4-12 0,0-16-129,-1-6 129,1-8-129,0-8 129,1-4-129,-1-3 129,0 1-129,2 4 0,-1 6 129,0 7 0,1 7 0,-1 10 0,-6 17 0,11-12 0,-11 12 0,7 15 0,-4 11 0,-1 6 129,0 5-129,0 7 129,-1 0-129,1 1 129,-1-4-129,1-5 129,-1-7-129,0-9 0,0-7 0,-1-13 0,0 0-129,0 0 129,0 0 0,7-26 0,-3 0 0,1-8 0,1-5 0,0-5-129,1 0 129,0 1 0,1 2 0,-1 7 0,0 4 0,1 10-129,-1 6 129,-7 14 0,13-3 0,-5 10 0,-2 14 0,-1 8 129,0 7-129,-1 5 129,-1 2-129,0 1 129,-3-3-129,2-3 129,-2-9-129,0-3 129,0-11-129,0-15 0,0 17 129,0-17-129,0 0 0,0-13 0,0-5 0,2-7-129,1-4 129,0-3 0,2-3 0,0-2 0,3 3 0,-2 2-129,3 4 129,-1 2 0,1 7 0,0 1 0,0 6 0,0 4 0,-1 5 0,0 3 0,1 4 0,-2 9 0,1 4 0,0 5 129,0 1-129,-1 2 0,2-1 0,-2 0 0,-1-5 0,-1-2 0,-5-17 0,10 17 0,-10-17 0,0 0 129,10 0-258,-8-17 129,1-5 0,-1-6 0,1-7 0,1-5-129,-2-2 129,3 2 0,-1 0 0,1 5-129,-1 5 258,2 9-258,-2 6 129,-4 15 0,6-17 0,-6 17 0,0 0-129,12 7 129,-9 5 0,1 6 0,0 5 129,1 2-129,-2 7 0,1-3 0,-1 6 0,0-2 129,-1-1-129,-1-5 0,1-6 0,-2-3 129,0-5-129,0-13 0,1 12 0,-1-12 0,0 0 0,0-11 0,0-3 0,0-4 0,0-5 0,0-2-129,0-2 129,2-1 0,-1 1 0,2 6 0,2 2 0,-1 3-129,-4 16 129,8-20 0,-8 20 0,10-4 0,-10 4-129,13 6 129,-7 6 0,1 4 0,0 5 0,-1 0 129,0 4-129,0-1 0,-1 3 0,-1-4 129,0-5-129,-1-2 0,-1-4 0,-2-12 0,1 13 129,-1-13-258,0 0 129,0 0 0,0 0 0,1-17 0,-1-2 0,0-2-129,1-1 129,0-3-129,1-1 129,-1 4-129,0 3 129,0 7 0,-1 12-129,2-14 129,-2 14 0,0 0 0,0 0 0,5 7 0,-5-7 0,2 25 0,-1-7 0,1 5 0,-1 3 129,0 2-129,-1-2 0,1 1 0,-1-3 129,0-1-129,0-6 0,1 0 129,-1-17-129,1 17 0,-1-17 0,0 0 0,0 0 0,0 0 0,0 0-129,0 0 129,10-6 0,-7-7 0,0-2 0,2-6 0,0 2-129,0-5 129,0 1 0,0-1-129,1 1 129,-2-1-129,1 2 129,-1 6 0,1 0 0,-5 16 0,5-21-129,-5 21 129,0 0 0,0 0 0,0 0-129,0 0 129,8 6 0,-7 6 0,0 4 0,1 5 0,-1 3 0,1 1 0,0 2 0,-1-2 129,1 1-129,1-3 0,-2-3 0,1-1 0,0-7 0,-2-12 0,4 19 0,-4-19 0,0 0 129,0 0-129,8 7 0,-8-7 0,0 0 0,11-13 0,-11 13 0,7-24-129,-3 8 129,1-2 0,-1 0 0,1-3-129,-1 1 129,0 0-129,1 2 129,-2 1-129,3 2 129,-6 15-129,6-20 0,-6 20 129,0 0-129,0 0 129,0 0-129,0 0 129,5 11 0,-5 3 0,0 2 0,0 1 0,-2 1 0,-1 1 0,-1 0 0,2 2 0,-4-4 0,3 2 129,-1-4-129,0 2 0,2-4 129,-1-1-129,3-12 0,-3 15 0,3-15 0,0 0 0,0 0 0,-2 13 0,2-13 0,0 0 0,0 0 129,0 0-129,0 0 0,0 0 0,0 0-129,0 0 129,0 0 0,0 0-129,0 0 129,0 0-129,0 0 0,0 0 129,-9 10-129,9-10 129,0 0-129,-11 18 129,11-18-129,-6 17 0,6-17-129,-8 19 0,8-19-129,-7 18 129,7-18 0,-7 18 0,7-18 129,-7 19-129,7-19 258,-4 15-387,4-15 387,-4 13-258,4-13-129,0 0 0,0 0-258,0 0 0,0 0-129,0 0 0,0 14-258,0-14-387,0 0-903,0 0-1032,0 0 0,3 26-129,-3-26 129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8-27T21:15:16.762"/>
    </inkml:context>
    <inkml:brush xml:id="br0">
      <inkml:brushProperty name="width" value="0.21167" units="cm"/>
      <inkml:brushProperty name="height" value="0.21167" units="cm"/>
      <inkml:brushProperty name="color" value="#FFFFFF"/>
      <inkml:brushProperty name="fitToCurve" value="1"/>
    </inkml:brush>
  </inkml:definitions>
  <inkml:trace contextRef="#ctx0" brushRef="#br0">1068 12 12642,'9'4'4386,"-9"-4"-387,0 0-129,-4 5-3999,4-5-516,-9 1-129,9-1-645,0 0-258,0 0-645,0 0-645,6-6-774,-6 6-258,8-12 129,1 9 517</inkml:trace>
  <inkml:trace contextRef="#ctx0" brushRef="#br0" timeOffset="1">387 752 1677,'-7'-31'1806,"0"3"-516,5 15-774,-1-8 0,0 4 516,0-5-387,1 1 129,-1-5-129,1 6 0,-2-4 258,0 5-258,2-1 129,-3 3-387,4 3-129,1 14 0,-5-21 0,5 21 0,-3-14-129,3 14-129,0 0 129,0 0 129,0 0 0,0 0-129,0 0 0,-7 15 129,6 3-129,-1 3 0,1 7-129,0-2 129,1 3 0,0-1-129,0 0 129,0-7 258,0 2-258,0-10 129,0-13 258,0 19-258,0-19 129,0 0-129,0 0 129,0 0-129,0 0 0,-7-13 129,6-2-258,-3-6 0,0-5 0,-1-2 0,0-1-129,2 2 129,-2 1-129,0 2 129,1 7 0,0 3 0,4 14-129,0 0 129,-10-9-129,10 9 0,-8 9 0,5 8 0,-1 3 0,1 5-129,-1 5 258,0 1-129,2 5 0,0-3 0,0 0 0,0-3 258,1-1-258,0-8 258,1-4-258,0-17 258,0 20-129,0-20 129,0 0 0,0 0-258,0 0 129,-3-19-129,1 2 129,2-4-258,-3-3 129,3-4 0,-2-3-129,1 3 258,0-4-258,0 7 258,0 0-258,0 5 258,1 3-258,-2 4 258,2 13-129,-1-13 0,1 13 0,0 0-129,0 0 129,0 0 0,0 0 0,-5 8-129,5-8 129,-3 17 0,3-17 0,-2 24-129,2-11 129,0-13 0,0 21 0,0-21 0,0 15 0,0-15 0,0 0 0,0 0 0,0 0 0,0 0 129,0 0-129,0 0 129,0 0-129,0 0 0,-6-10 129,3-3-129,0 0 0,0-2 0,0 0 0,0 1 0,3 14 0,-4-22 129,4 22-129,0 0 0,-5-13 0,5 13 0,0 0 0,0 0 0,-10-4 0,10 4 0,-9 6-129,9-6 129,-8 26 0,4-9-129,0 4 129,2 0 0,-1 1-129,1-1 129,2 1 0,-2-5 0,2-2 0,-1-2 0,1-13 0,0 18 0,0-18 0,0 0 0,0 15 0,0-15 0,0 0 129,0 0-129,0 0 0,0 0 129,3-9-129,-3 9 0,0-16 0,0 16 0,0-18 129,0 18-129,0-17-129,0 17 129,0-12 0,0 12 0,0 0 0,0 0 0,0-13 0,0 13 0,0 0 0,0 0 0,0 0 0,0 0 129,0 0-129,0 0 0,0 0 0,0 0 0,0 0 0,0 0 0,-5-13 0,5 13 0,0 0 0,-8-19-129,8 19 129,-6-17 0,6 17 0,-6-17 0,6 17 0,-4-16-129,4 16 129,0 0 0,-2-17-129,2 17 129,0 0 0,-2-12 0,2 12 0,0 0 0,0-15-129,0 15 258,0 0-129,0 0 0,0-14-129,0 14 258,0 0-129,0 0 0,0 0 0,0 0-129,0 0 129,0 0 0,0 0 0,0 0 0,-8-7 0,8 7 0,0 0-129,0 0 129,0 0-129,0 0 129,0 0 0,0 0-129,0 0 129,-1 9 0,1-9 0,0 19 0,2-6 0,1 4 0,0 2 0,0 2 0,0 2 129,0-1-129,0 1 129,-2-4-129,2 0 129,-3-3-129,1-2 129,-1-14-129,0 17 129,0-17-129,0 0 129,0 0 0,0 0-129,0 0 129,0 0 0,-4 4-129,4-4 0,-3-6 129,3 6-129,-4-23 0,2 6 0,1 2 0,1-4 0,0 1 0,0-1 0,0 4 0,0-2-129,0 4 129,0 1 0,0 12 0,0-21 0,0 21 129,0-15-129,0 15 0,0 0 0,0 0-129,0-13 129,0 13 0,0 0 0,0 0 0,0 0 0,0 0 0,0 0 0,0 0 0,0 0-129,-6 16 129,6-16 0,-1 24 0,0-9 0,0 1 0,0 0 0,0-3 0,1-1 0,0-12 0,-1 18 0,1-18 0,0 13 0,0-13 0,0 0 0,0 0 0,0 14 129,0-14-129,0 0 0,0 0 129,0 0-129,0 0 129,0 0-129,0 0 129,0 0 0,0 0-129,0 0 129,-9-3 0,9 3 0,0 0-129,-4-17 129,4 17-129,-3-15 0,3 15 0,-2-22 0,2 22 0,0-26 0,0 10 0,0-1 0,0 0 0,0 1 0,2 0 0,0 3-129,-2 13 129,4-19 0,-4 19 0,4-14 0,-4 14 0,0 0 0,0 0 0,5-15 0,-5 15 0,0 0 0,0 0 0,0 0 0,6-13 0,-6 13 0,0 0 0,0 0 0,0 0-129,9-10 129,-9 10 0,0 0 0,11 0-129,-11 0 129,10 0 0,-10 0 0,15 4 0,-6-1 0,1 2 0,0 1 0,1 3 0,0-1 0,0 9 0,2-3 0,0 6-129,-1 2 258,0 1-258,0 2 129,1 0 0,-3 1 0,1-4 129,-1-2-129,-3-3 0,0-4 0,-7-13 0,9 15 0,-9-15 0,0 0 129,8 3-129,-8-3 129,3-10-129,-2-7 129,0-4-129,-1-7 0,2-3 258,-2-5-258,1 0 0,1-1 0,1 2 0,0 4-258,1 1 258,1 8 0,0-1 0,1 6 0,-1 0 0,-5 17 0,13-19-129,-13 19 129,10-11 0,-10 11 0,11 1 0,-11-1 0,8 27 0,-3-6 0,-1 9 0,1 2 0,-2 6 129,1 1-129,0 0 0,-1-5 258,2-1-258,-1-5 0,-1-6 0,0-5 0,-3-17 129,6 15-129,-6-15 129,9 0-129,-9 0 129,10-20-129,-3 1 129,2-8-129,0-6 129,1-2-129,2-4 129,0 1-129,0-1 0,-2 7 0,0 4 0,0 9 0,-1 2 0,-9 17 0,13-13 0,-13 13 0,11 1 0,-5 13 129,-2 7-129,2 7 129,-1 8 0,3 3 0,-3 4 129,0-2-129,-1-4-129,0-4 129,-1-10 0,0-4-129,-3-19 129,3 14 0,-3-14 0,4-10-129,-3-8 129,2-8-129,1-8 129,1-2-129,0-5 0,0-1 0,3 1 0,-2 4 0,1 8 0,-1 7 0,0 5-129,-6 17 129,9-17 0,-9 17 0,0 0-129,9 11 129,-7 10 0,1 3 129,0 10-129,0 4 0,2 7 0,-2 1 129,2-1-129,0-2 0,-2-7 0,1-3 0,2-10 0,-1-4 129,-5-19-129,11 11 0,-11-11 129,15-24-129,-8-8 0,1-9 0,2-9 0,-1-4-129,1-5 258,0 1-258,-1 4 129,0 9-129,1 9 129,-2 9 0,0 7 0,-8 20-129,14-14 129,-14 14 0,11 15 0,-5 8 129,-1 11-129,-1 7 0,-1 8 129,2 6-129,-2 5 129,1-3-129,-1-3 0,-1-7 129,-1-10-129,0-6 0,1-12 129,-2-7-129,0-12 0,0 0 0,3-21 0,0-8 0,0-5 0,1-7 0,2-5 0,0-1 0,0 0 0,1 3 0,0 9 0,0 9 0,0 7 0,-7 19 0,13-9 0,-13 9 0,13 26 0,-5 2 129,-3 10-129,3 7 129,-2 3-129,1 2 129,-1-3-129,0-2 129,-1-8-129,2-7 0,-1-10 0,1-8 0,-7-12 0,12 0 0,-3-8 0,-1-13 0,2-7 0,-1-5 0,1-2 0,-1-3 0,1 1 0,-1 2 0,0 7 0,1 4-129,-1 5 129,-2 8 0,2 8 0,0 3 0,1 16 129,-1 6-129,1 8 129,0 8-129,-1 2 129,3 7 0,-5 0 129,3 1-387,-2-7 387,-2-3-387,1-8 258,-2-5-258,0-8 258,-5-17-129,9 5 0,-4-12 0,0-16-129,-1-6 129,1-8-129,0-8 129,1-4-129,-1-3 129,0 1-129,2 4 0,-1 6 129,0 7 0,1 7 0,-1 10 0,-6 17 0,11-12 0,-11 12 0,7 15 0,-4 11 0,-1 6 129,0 5-129,0 7 129,-1 0-129,1 1 129,-1-4-129,1-5 129,-1-7-129,0-9 0,0-7 0,-1-13 0,0 0-129,0 0 129,0 0 0,7-26 0,-3 0 0,1-8 0,1-5 0,0-5-129,1 0 129,0 1 0,1 2 0,-1 7 0,0 4 0,1 10-129,-1 6 129,-7 14 0,13-3 0,-5 10 0,-2 14 0,-1 8 129,0 7-129,-1 5 129,-1 2-129,0 1 129,-3-3-129,2-3 129,-2-9-129,0-3 129,0-11-129,0-15 0,0 17 129,0-17-129,0 0 0,0-13 0,0-5 0,2-7-129,1-4 129,0-3 0,2-3 0,0-2 0,3 3 0,-2 2-129,3 4 129,-1 2 0,1 7 0,0 1 0,0 6 0,0 4 0,-1 5 0,0 3 0,1 4 0,-2 9 0,1 4 0,0 5 129,0 1-129,-1 2 0,2-1 0,-2 0 0,-1-5 0,-1-2 0,-5-17 0,10 17 0,-10-17 0,0 0 129,10 0-258,-8-17 129,1-5 0,-1-6 0,1-7 0,1-5-129,-2-2 129,3 2 0,-1 0 0,1 5-129,-1 5 258,2 9-258,-2 6 129,-4 15 0,6-17 0,-6 17 0,0 0-129,12 7 129,-9 5 0,1 6 0,0 5 129,1 2-129,-2 7 0,1-3 0,-1 6 0,0-2 129,-1-1-129,-1-5 0,1-6 0,-2-3 129,0-5-129,0-13 0,1 12 0,-1-12 0,0 0 0,0-11 0,0-3 0,0-4 0,0-5 0,0-2-129,0-2 129,2-1 0,-1 1 0,2 6 0,2 2 0,-1 3-129,-4 16 129,8-20 0,-8 20 0,10-4 0,-10 4-129,13 6 129,-7 6 0,1 4 0,0 5 0,-1 0 129,0 4-129,0-1 0,-1 3 0,-1-4 129,0-5-129,-1-2 0,-1-4 0,-2-12 0,1 13 129,-1-13-258,0 0 129,0 0 0,0 0 0,1-17 0,-1-2 0,0-2-129,1-1 129,0-3-129,1-1 129,-1 4-129,0 3 129,0 7 0,-1 12-129,2-14 129,-2 14 0,0 0 0,0 0 0,5 7 0,-5-7 0,2 25 0,-1-7 0,1 5 0,-1 3 129,0 2-129,-1-2 0,1 1 0,-1-3 129,0-1-129,0-6 0,1 0 129,-1-17-129,1 17 0,-1-17 0,0 0 0,0 0 0,0 0 0,0 0-129,0 0 129,10-6 0,-7-7 0,0-2 0,2-6 0,0 2-129,0-5 129,0 1 0,0-1-129,1 1 129,-2-1-129,1 2 129,-1 6 0,1 0 0,-5 16 0,5-21-129,-5 21 129,0 0 0,0 0 0,0 0-129,0 0 129,8 6 0,-7 6 0,0 4 0,1 5 0,-1 3 0,1 1 0,0 2 0,-1-2 129,1 1-129,1-3 0,-2-3 0,1-1 0,0-7 0,-2-12 0,4 19 0,-4-19 0,0 0 129,0 0-129,8 7 0,-8-7 0,0 0 0,11-13 0,-11 13 0,7-24-129,-3 8 129,1-2 0,-1 0 0,1-3-129,-1 1 129,0 0-129,1 2 129,-2 1-129,3 2 129,-6 15-129,6-20 0,-6 20 129,0 0-129,0 0 129,0 0-129,0 0 129,5 11 0,-5 3 0,0 2 0,0 1 0,-2 1 0,-1 1 0,-1 0 0,2 2 0,-4-4 0,3 2 129,-1-4-129,0 2 0,2-4 129,-1-1-129,3-12 0,-3 15 0,3-15 0,0 0 0,0 0 0,-2 13 0,2-13 0,0 0 0,0 0 129,0 0-129,0 0 0,0 0 0,0 0-129,0 0 129,0 0 0,0 0-129,0 0 129,0 0-129,0 0 0,0 0 129,-9 10-129,9-10 129,0 0-129,-11 18 129,11-18-129,-6 17 0,6-17-129,-8 19 0,8-19-129,-7 18 129,7-18 0,-7 18 0,7-18 129,-7 19-129,7-19 258,-4 15-387,4-15 387,-4 13-258,4-13-129,0 0 0,0 0-258,0 0 0,0 0-129,0 0 0,0 14-258,0-14-387,0 0-903,0 0-1032,0 0 0,3 26-129,-3-26 129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8-27T21:15:16.762"/>
    </inkml:context>
    <inkml:brush xml:id="br0">
      <inkml:brushProperty name="width" value="0.21167" units="cm"/>
      <inkml:brushProperty name="height" value="0.21167" units="cm"/>
      <inkml:brushProperty name="color" value="#FFFFFF"/>
      <inkml:brushProperty name="fitToCurve" value="1"/>
    </inkml:brush>
  </inkml:definitions>
  <inkml:trace contextRef="#ctx0" brushRef="#br0">1068 12 12642,'9'4'4386,"-9"-4"-387,0 0-129,-4 5-3999,4-5-516,-9 1-129,9-1-645,0 0-258,0 0-645,0 0-645,6-6-774,-6 6-258,8-12 129,1 9 517</inkml:trace>
  <inkml:trace contextRef="#ctx0" brushRef="#br0" timeOffset="1">387 752 1677,'-7'-31'1806,"0"3"-516,5 15-774,-1-8 0,0 4 516,0-5-387,1 1 129,-1-5-129,1 6 0,-2-4 258,0 5-258,2-1 129,-3 3-387,4 3-129,1 14 0,-5-21 0,5 21 0,-3-14-129,3 14-129,0 0 129,0 0 129,0 0 0,0 0-129,0 0 0,-7 15 129,6 3-129,-1 3 0,1 7-129,0-2 129,1 3 0,0-1-129,0 0 129,0-7 258,0 2-258,0-10 129,0-13 258,0 19-258,0-19 129,0 0-129,0 0 129,0 0-129,0 0 0,-7-13 129,6-2-258,-3-6 0,0-5 0,-1-2 0,0-1-129,2 2 129,-2 1-129,0 2 129,1 7 0,0 3 0,4 14-129,0 0 129,-10-9-129,10 9 0,-8 9 0,5 8 0,-1 3 0,1 5-129,-1 5 258,0 1-129,2 5 0,0-3 0,0 0 0,0-3 258,1-1-258,0-8 258,1-4-258,0-17 258,0 20-129,0-20 129,0 0 0,0 0-258,0 0 129,-3-19-129,1 2 129,2-4-258,-3-3 129,3-4 0,-2-3-129,1 3 258,0-4-258,0 7 258,0 0-258,0 5 258,1 3-258,-2 4 258,2 13-129,-1-13 0,1 13 0,0 0-129,0 0 129,0 0 0,0 0 0,-5 8-129,5-8 129,-3 17 0,3-17 0,-2 24-129,2-11 129,0-13 0,0 21 0,0-21 0,0 15 0,0-15 0,0 0 0,0 0 0,0 0 0,0 0 129,0 0-129,0 0 129,0 0-129,0 0 0,-6-10 129,3-3-129,0 0 0,0-2 0,0 0 0,0 1 0,3 14 0,-4-22 129,4 22-129,0 0 0,-5-13 0,5 13 0,0 0 0,0 0 0,-10-4 0,10 4 0,-9 6-129,9-6 129,-8 26 0,4-9-129,0 4 129,2 0 0,-1 1-129,1-1 129,2 1 0,-2-5 0,2-2 0,-1-2 0,1-13 0,0 18 0,0-18 0,0 0 0,0 15 0,0-15 0,0 0 129,0 0-129,0 0 0,0 0 129,3-9-129,-3 9 0,0-16 0,0 16 0,0-18 129,0 18-129,0-17-129,0 17 129,0-12 0,0 12 0,0 0 0,0 0 0,0-13 0,0 13 0,0 0 0,0 0 0,0 0 0,0 0 129,0 0-129,0 0 0,0 0 0,0 0 0,0 0 0,0 0 0,-5-13 0,5 13 0,0 0 0,-8-19-129,8 19 129,-6-17 0,6 17 0,-6-17 0,6 17 0,-4-16-129,4 16 129,0 0 0,-2-17-129,2 17 129,0 0 0,-2-12 0,2 12 0,0 0 0,0-15-129,0 15 258,0 0-129,0 0 0,0-14-129,0 14 258,0 0-129,0 0 0,0 0 0,0 0-129,0 0 129,0 0 0,0 0 0,0 0 0,-8-7 0,8 7 0,0 0-129,0 0 129,0 0-129,0 0 129,0 0 0,0 0-129,0 0 129,-1 9 0,1-9 0,0 19 0,2-6 0,1 4 0,0 2 0,0 2 0,0 2 129,0-1-129,0 1 129,-2-4-129,2 0 129,-3-3-129,1-2 129,-1-14-129,0 17 129,0-17-129,0 0 129,0 0 0,0 0-129,0 0 129,0 0 0,-4 4-129,4-4 0,-3-6 129,3 6-129,-4-23 0,2 6 0,1 2 0,1-4 0,0 1 0,0-1 0,0 4 0,0-2-129,0 4 129,0 1 0,0 12 0,0-21 0,0 21 129,0-15-129,0 15 0,0 0 0,0 0-129,0-13 129,0 13 0,0 0 0,0 0 0,0 0 0,0 0 0,0 0 0,0 0 0,0 0-129,-6 16 129,6-16 0,-1 24 0,0-9 0,0 1 0,0 0 0,0-3 0,1-1 0,0-12 0,-1 18 0,1-18 0,0 13 0,0-13 0,0 0 0,0 0 0,0 14 129,0-14-129,0 0 0,0 0 129,0 0-129,0 0 129,0 0-129,0 0 129,0 0 0,0 0-129,0 0 129,-9-3 0,9 3 0,0 0-129,-4-17 129,4 17-129,-3-15 0,3 15 0,-2-22 0,2 22 0,0-26 0,0 10 0,0-1 0,0 0 0,0 1 0,2 0 0,0 3-129,-2 13 129,4-19 0,-4 19 0,4-14 0,-4 14 0,0 0 0,0 0 0,5-15 0,-5 15 0,0 0 0,0 0 0,0 0 0,6-13 0,-6 13 0,0 0 0,0 0 0,0 0-129,9-10 129,-9 10 0,0 0 0,11 0-129,-11 0 129,10 0 0,-10 0 0,15 4 0,-6-1 0,1 2 0,0 1 0,1 3 0,0-1 0,0 9 0,2-3 0,0 6-129,-1 2 258,0 1-258,0 2 129,1 0 0,-3 1 0,1-4 129,-1-2-129,-3-3 0,0-4 0,-7-13 0,9 15 0,-9-15 0,0 0 129,8 3-129,-8-3 129,3-10-129,-2-7 129,0-4-129,-1-7 0,2-3 258,-2-5-258,1 0 0,1-1 0,1 2 0,0 4-258,1 1 258,1 8 0,0-1 0,1 6 0,-1 0 0,-5 17 0,13-19-129,-13 19 129,10-11 0,-10 11 0,11 1 0,-11-1 0,8 27 0,-3-6 0,-1 9 0,1 2 0,-2 6 129,1 1-129,0 0 0,-1-5 258,2-1-258,-1-5 0,-1-6 0,0-5 0,-3-17 129,6 15-129,-6-15 129,9 0-129,-9 0 129,10-20-129,-3 1 129,2-8-129,0-6 129,1-2-129,2-4 129,0 1-129,0-1 0,-2 7 0,0 4 0,0 9 0,-1 2 0,-9 17 0,13-13 0,-13 13 0,11 1 0,-5 13 129,-2 7-129,2 7 129,-1 8 0,3 3 0,-3 4 129,0-2-129,-1-4-129,0-4 129,-1-10 0,0-4-129,-3-19 129,3 14 0,-3-14 0,4-10-129,-3-8 129,2-8-129,1-8 129,1-2-129,0-5 0,0-1 0,3 1 0,-2 4 0,1 8 0,-1 7 0,0 5-129,-6 17 129,9-17 0,-9 17 0,0 0-129,9 11 129,-7 10 0,1 3 129,0 10-129,0 4 0,2 7 0,-2 1 129,2-1-129,0-2 0,-2-7 0,1-3 0,2-10 0,-1-4 129,-5-19-129,11 11 0,-11-11 129,15-24-129,-8-8 0,1-9 0,2-9 0,-1-4-129,1-5 258,0 1-258,-1 4 129,0 9-129,1 9 129,-2 9 0,0 7 0,-8 20-129,14-14 129,-14 14 0,11 15 0,-5 8 129,-1 11-129,-1 7 0,-1 8 129,2 6-129,-2 5 129,1-3-129,-1-3 0,-1-7 129,-1-10-129,0-6 0,1-12 129,-2-7-129,0-12 0,0 0 0,3-21 0,0-8 0,0-5 0,1-7 0,2-5 0,0-1 0,0 0 0,1 3 0,0 9 0,0 9 0,0 7 0,-7 19 0,13-9 0,-13 9 0,13 26 0,-5 2 129,-3 10-129,3 7 129,-2 3-129,1 2 129,-1-3-129,0-2 129,-1-8-129,2-7 0,-1-10 0,1-8 0,-7-12 0,12 0 0,-3-8 0,-1-13 0,2-7 0,-1-5 0,1-2 0,-1-3 0,1 1 0,-1 2 0,0 7 0,1 4-129,-1 5 129,-2 8 0,2 8 0,0 3 0,1 16 129,-1 6-129,1 8 129,0 8-129,-1 2 129,3 7 0,-5 0 129,3 1-387,-2-7 387,-2-3-387,1-8 258,-2-5-258,0-8 258,-5-17-129,9 5 0,-4-12 0,0-16-129,-1-6 129,1-8-129,0-8 129,1-4-129,-1-3 129,0 1-129,2 4 0,-1 6 129,0 7 0,1 7 0,-1 10 0,-6 17 0,11-12 0,-11 12 0,7 15 0,-4 11 0,-1 6 129,0 5-129,0 7 129,-1 0-129,1 1 129,-1-4-129,1-5 129,-1-7-129,0-9 0,0-7 0,-1-13 0,0 0-129,0 0 129,0 0 0,7-26 0,-3 0 0,1-8 0,1-5 0,0-5-129,1 0 129,0 1 0,1 2 0,-1 7 0,0 4 0,1 10-129,-1 6 129,-7 14 0,13-3 0,-5 10 0,-2 14 0,-1 8 129,0 7-129,-1 5 129,-1 2-129,0 1 129,-3-3-129,2-3 129,-2-9-129,0-3 129,0-11-129,0-15 0,0 17 129,0-17-129,0 0 0,0-13 0,0-5 0,2-7-129,1-4 129,0-3 0,2-3 0,0-2 0,3 3 0,-2 2-129,3 4 129,-1 2 0,1 7 0,0 1 0,0 6 0,0 4 0,-1 5 0,0 3 0,1 4 0,-2 9 0,1 4 0,0 5 129,0 1-129,-1 2 0,2-1 0,-2 0 0,-1-5 0,-1-2 0,-5-17 0,10 17 0,-10-17 0,0 0 129,10 0-258,-8-17 129,1-5 0,-1-6 0,1-7 0,1-5-129,-2-2 129,3 2 0,-1 0 0,1 5-129,-1 5 258,2 9-258,-2 6 129,-4 15 0,6-17 0,-6 17 0,0 0-129,12 7 129,-9 5 0,1 6 0,0 5 129,1 2-129,-2 7 0,1-3 0,-1 6 0,0-2 129,-1-1-129,-1-5 0,1-6 0,-2-3 129,0-5-129,0-13 0,1 12 0,-1-12 0,0 0 0,0-11 0,0-3 0,0-4 0,0-5 0,0-2-129,0-2 129,2-1 0,-1 1 0,2 6 0,2 2 0,-1 3-129,-4 16 129,8-20 0,-8 20 0,10-4 0,-10 4-129,13 6 129,-7 6 0,1 4 0,0 5 0,-1 0 129,0 4-129,0-1 0,-1 3 0,-1-4 129,0-5-129,-1-2 0,-1-4 0,-2-12 0,1 13 129,-1-13-258,0 0 129,0 0 0,0 0 0,1-17 0,-1-2 0,0-2-129,1-1 129,0-3-129,1-1 129,-1 4-129,0 3 129,0 7 0,-1 12-129,2-14 129,-2 14 0,0 0 0,0 0 0,5 7 0,-5-7 0,2 25 0,-1-7 0,1 5 0,-1 3 129,0 2-129,-1-2 0,1 1 0,-1-3 129,0-1-129,0-6 0,1 0 129,-1-17-129,1 17 0,-1-17 0,0 0 0,0 0 0,0 0 0,0 0-129,0 0 129,10-6 0,-7-7 0,0-2 0,2-6 0,0 2-129,0-5 129,0 1 0,0-1-129,1 1 129,-2-1-129,1 2 129,-1 6 0,1 0 0,-5 16 0,5-21-129,-5 21 129,0 0 0,0 0 0,0 0-129,0 0 129,8 6 0,-7 6 0,0 4 0,1 5 0,-1 3 0,1 1 0,0 2 0,-1-2 129,1 1-129,1-3 0,-2-3 0,1-1 0,0-7 0,-2-12 0,4 19 0,-4-19 0,0 0 129,0 0-129,8 7 0,-8-7 0,0 0 0,11-13 0,-11 13 0,7-24-129,-3 8 129,1-2 0,-1 0 0,1-3-129,-1 1 129,0 0-129,1 2 129,-2 1-129,3 2 129,-6 15-129,6-20 0,-6 20 129,0 0-129,0 0 129,0 0-129,0 0 129,5 11 0,-5 3 0,0 2 0,0 1 0,-2 1 0,-1 1 0,-1 0 0,2 2 0,-4-4 0,3 2 129,-1-4-129,0 2 0,2-4 129,-1-1-129,3-12 0,-3 15 0,3-15 0,0 0 0,0 0 0,-2 13 0,2-13 0,0 0 0,0 0 129,0 0-129,0 0 0,0 0 0,0 0-129,0 0 129,0 0 0,0 0-129,0 0 129,0 0-129,0 0 0,0 0 129,-9 10-129,9-10 129,0 0-129,-11 18 129,11-18-129,-6 17 0,6-17-129,-8 19 0,8-19-129,-7 18 129,7-18 0,-7 18 0,7-18 129,-7 19-129,7-19 258,-4 15-387,4-15 387,-4 13-258,4-13-129,0 0 0,0 0-258,0 0 0,0 0-129,0 0 0,0 14-258,0-14-387,0 0-903,0 0-1032,0 0 0,3 26-129,-3-26 129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8-27T21:15:16.762"/>
    </inkml:context>
    <inkml:brush xml:id="br0">
      <inkml:brushProperty name="width" value="0.21167" units="cm"/>
      <inkml:brushProperty name="height" value="0.21167" units="cm"/>
      <inkml:brushProperty name="color" value="#FFFFFF"/>
      <inkml:brushProperty name="fitToCurve" value="1"/>
    </inkml:brush>
  </inkml:definitions>
  <inkml:trace contextRef="#ctx0" brushRef="#br0">1068 12 12642,'9'4'4386,"-9"-4"-387,0 0-129,-4 5-3999,4-5-516,-9 1-129,9-1-645,0 0-258,0 0-645,0 0-645,6-6-774,-6 6-258,8-12 129,1 9 517</inkml:trace>
  <inkml:trace contextRef="#ctx0" brushRef="#br0" timeOffset="1">387 752 1677,'-7'-31'1806,"0"3"-516,5 15-774,-1-8 0,0 4 516,0-5-387,1 1 129,-1-5-129,1 6 0,-2-4 258,0 5-258,2-1 129,-3 3-387,4 3-129,1 14 0,-5-21 0,5 21 0,-3-14-129,3 14-129,0 0 129,0 0 129,0 0 0,0 0-129,0 0 0,-7 15 129,6 3-129,-1 3 0,1 7-129,0-2 129,1 3 0,0-1-129,0 0 129,0-7 258,0 2-258,0-10 129,0-13 258,0 19-258,0-19 129,0 0-129,0 0 129,0 0-129,0 0 0,-7-13 129,6-2-258,-3-6 0,0-5 0,-1-2 0,0-1-129,2 2 129,-2 1-129,0 2 129,1 7 0,0 3 0,4 14-129,0 0 129,-10-9-129,10 9 0,-8 9 0,5 8 0,-1 3 0,1 5-129,-1 5 258,0 1-129,2 5 0,0-3 0,0 0 0,0-3 258,1-1-258,0-8 258,1-4-258,0-17 258,0 20-129,0-20 129,0 0 0,0 0-258,0 0 129,-3-19-129,1 2 129,2-4-258,-3-3 129,3-4 0,-2-3-129,1 3 258,0-4-258,0 7 258,0 0-258,0 5 258,1 3-258,-2 4 258,2 13-129,-1-13 0,1 13 0,0 0-129,0 0 129,0 0 0,0 0 0,-5 8-129,5-8 129,-3 17 0,3-17 0,-2 24-129,2-11 129,0-13 0,0 21 0,0-21 0,0 15 0,0-15 0,0 0 0,0 0 0,0 0 0,0 0 129,0 0-129,0 0 129,0 0-129,0 0 0,-6-10 129,3-3-129,0 0 0,0-2 0,0 0 0,0 1 0,3 14 0,-4-22 129,4 22-129,0 0 0,-5-13 0,5 13 0,0 0 0,0 0 0,-10-4 0,10 4 0,-9 6-129,9-6 129,-8 26 0,4-9-129,0 4 129,2 0 0,-1 1-129,1-1 129,2 1 0,-2-5 0,2-2 0,-1-2 0,1-13 0,0 18 0,0-18 0,0 0 0,0 15 0,0-15 0,0 0 129,0 0-129,0 0 0,0 0 129,3-9-129,-3 9 0,0-16 0,0 16 0,0-18 129,0 18-129,0-17-129,0 17 129,0-12 0,0 12 0,0 0 0,0 0 0,0-13 0,0 13 0,0 0 0,0 0 0,0 0 0,0 0 129,0 0-129,0 0 0,0 0 0,0 0 0,0 0 0,0 0 0,-5-13 0,5 13 0,0 0 0,-8-19-129,8 19 129,-6-17 0,6 17 0,-6-17 0,6 17 0,-4-16-129,4 16 129,0 0 0,-2-17-129,2 17 129,0 0 0,-2-12 0,2 12 0,0 0 0,0-15-129,0 15 258,0 0-129,0 0 0,0-14-129,0 14 258,0 0-129,0 0 0,0 0 0,0 0-129,0 0 129,0 0 0,0 0 0,0 0 0,-8-7 0,8 7 0,0 0-129,0 0 129,0 0-129,0 0 129,0 0 0,0 0-129,0 0 129,-1 9 0,1-9 0,0 19 0,2-6 0,1 4 0,0 2 0,0 2 0,0 2 129,0-1-129,0 1 129,-2-4-129,2 0 129,-3-3-129,1-2 129,-1-14-129,0 17 129,0-17-129,0 0 129,0 0 0,0 0-129,0 0 129,0 0 0,-4 4-129,4-4 0,-3-6 129,3 6-129,-4-23 0,2 6 0,1 2 0,1-4 0,0 1 0,0-1 0,0 4 0,0-2-129,0 4 129,0 1 0,0 12 0,0-21 0,0 21 129,0-15-129,0 15 0,0 0 0,0 0-129,0-13 129,0 13 0,0 0 0,0 0 0,0 0 0,0 0 0,0 0 0,0 0 0,0 0-129,-6 16 129,6-16 0,-1 24 0,0-9 0,0 1 0,0 0 0,0-3 0,1-1 0,0-12 0,-1 18 0,1-18 0,0 13 0,0-13 0,0 0 0,0 0 0,0 14 129,0-14-129,0 0 0,0 0 129,0 0-129,0 0 129,0 0-129,0 0 129,0 0 0,0 0-129,0 0 129,-9-3 0,9 3 0,0 0-129,-4-17 129,4 17-129,-3-15 0,3 15 0,-2-22 0,2 22 0,0-26 0,0 10 0,0-1 0,0 0 0,0 1 0,2 0 0,0 3-129,-2 13 129,4-19 0,-4 19 0,4-14 0,-4 14 0,0 0 0,0 0 0,5-15 0,-5 15 0,0 0 0,0 0 0,0 0 0,6-13 0,-6 13 0,0 0 0,0 0 0,0 0-129,9-10 129,-9 10 0,0 0 0,11 0-129,-11 0 129,10 0 0,-10 0 0,15 4 0,-6-1 0,1 2 0,0 1 0,1 3 0,0-1 0,0 9 0,2-3 0,0 6-129,-1 2 258,0 1-258,0 2 129,1 0 0,-3 1 0,1-4 129,-1-2-129,-3-3 0,0-4 0,-7-13 0,9 15 0,-9-15 0,0 0 129,8 3-129,-8-3 129,3-10-129,-2-7 129,0-4-129,-1-7 0,2-3 258,-2-5-258,1 0 0,1-1 0,1 2 0,0 4-258,1 1 258,1 8 0,0-1 0,1 6 0,-1 0 0,-5 17 0,13-19-129,-13 19 129,10-11 0,-10 11 0,11 1 0,-11-1 0,8 27 0,-3-6 0,-1 9 0,1 2 0,-2 6 129,1 1-129,0 0 0,-1-5 258,2-1-258,-1-5 0,-1-6 0,0-5 0,-3-17 129,6 15-129,-6-15 129,9 0-129,-9 0 129,10-20-129,-3 1 129,2-8-129,0-6 129,1-2-129,2-4 129,0 1-129,0-1 0,-2 7 0,0 4 0,0 9 0,-1 2 0,-9 17 0,13-13 0,-13 13 0,11 1 0,-5 13 129,-2 7-129,2 7 129,-1 8 0,3 3 0,-3 4 129,0-2-129,-1-4-129,0-4 129,-1-10 0,0-4-129,-3-19 129,3 14 0,-3-14 0,4-10-129,-3-8 129,2-8-129,1-8 129,1-2-129,0-5 0,0-1 0,3 1 0,-2 4 0,1 8 0,-1 7 0,0 5-129,-6 17 129,9-17 0,-9 17 0,0 0-129,9 11 129,-7 10 0,1 3 129,0 10-129,0 4 0,2 7 0,-2 1 129,2-1-129,0-2 0,-2-7 0,1-3 0,2-10 0,-1-4 129,-5-19-129,11 11 0,-11-11 129,15-24-129,-8-8 0,1-9 0,2-9 0,-1-4-129,1-5 258,0 1-258,-1 4 129,0 9-129,1 9 129,-2 9 0,0 7 0,-8 20-129,14-14 129,-14 14 0,11 15 0,-5 8 129,-1 11-129,-1 7 0,-1 8 129,2 6-129,-2 5 129,1-3-129,-1-3 0,-1-7 129,-1-10-129,0-6 0,1-12 129,-2-7-129,0-12 0,0 0 0,3-21 0,0-8 0,0-5 0,1-7 0,2-5 0,0-1 0,0 0 0,1 3 0,0 9 0,0 9 0,0 7 0,-7 19 0,13-9 0,-13 9 0,13 26 0,-5 2 129,-3 10-129,3 7 129,-2 3-129,1 2 129,-1-3-129,0-2 129,-1-8-129,2-7 0,-1-10 0,1-8 0,-7-12 0,12 0 0,-3-8 0,-1-13 0,2-7 0,-1-5 0,1-2 0,-1-3 0,1 1 0,-1 2 0,0 7 0,1 4-129,-1 5 129,-2 8 0,2 8 0,0 3 0,1 16 129,-1 6-129,1 8 129,0 8-129,-1 2 129,3 7 0,-5 0 129,3 1-387,-2-7 387,-2-3-387,1-8 258,-2-5-258,0-8 258,-5-17-129,9 5 0,-4-12 0,0-16-129,-1-6 129,1-8-129,0-8 129,1-4-129,-1-3 129,0 1-129,2 4 0,-1 6 129,0 7 0,1 7 0,-1 10 0,-6 17 0,11-12 0,-11 12 0,7 15 0,-4 11 0,-1 6 129,0 5-129,0 7 129,-1 0-129,1 1 129,-1-4-129,1-5 129,-1-7-129,0-9 0,0-7 0,-1-13 0,0 0-129,0 0 129,0 0 0,7-26 0,-3 0 0,1-8 0,1-5 0,0-5-129,1 0 129,0 1 0,1 2 0,-1 7 0,0 4 0,1 10-129,-1 6 129,-7 14 0,13-3 0,-5 10 0,-2 14 0,-1 8 129,0 7-129,-1 5 129,-1 2-129,0 1 129,-3-3-129,2-3 129,-2-9-129,0-3 129,0-11-129,0-15 0,0 17 129,0-17-129,0 0 0,0-13 0,0-5 0,2-7-129,1-4 129,0-3 0,2-3 0,0-2 0,3 3 0,-2 2-129,3 4 129,-1 2 0,1 7 0,0 1 0,0 6 0,0 4 0,-1 5 0,0 3 0,1 4 0,-2 9 0,1 4 0,0 5 129,0 1-129,-1 2 0,2-1 0,-2 0 0,-1-5 0,-1-2 0,-5-17 0,10 17 0,-10-17 0,0 0 129,10 0-258,-8-17 129,1-5 0,-1-6 0,1-7 0,1-5-129,-2-2 129,3 2 0,-1 0 0,1 5-129,-1 5 258,2 9-258,-2 6 129,-4 15 0,6-17 0,-6 17 0,0 0-129,12 7 129,-9 5 0,1 6 0,0 5 129,1 2-129,-2 7 0,1-3 0,-1 6 0,0-2 129,-1-1-129,-1-5 0,1-6 0,-2-3 129,0-5-129,0-13 0,1 12 0,-1-12 0,0 0 0,0-11 0,0-3 0,0-4 0,0-5 0,0-2-129,0-2 129,2-1 0,-1 1 0,2 6 0,2 2 0,-1 3-129,-4 16 129,8-20 0,-8 20 0,10-4 0,-10 4-129,13 6 129,-7 6 0,1 4 0,0 5 0,-1 0 129,0 4-129,0-1 0,-1 3 0,-1-4 129,0-5-129,-1-2 0,-1-4 0,-2-12 0,1 13 129,-1-13-258,0 0 129,0 0 0,0 0 0,1-17 0,-1-2 0,0-2-129,1-1 129,0-3-129,1-1 129,-1 4-129,0 3 129,0 7 0,-1 12-129,2-14 129,-2 14 0,0 0 0,0 0 0,5 7 0,-5-7 0,2 25 0,-1-7 0,1 5 0,-1 3 129,0 2-129,-1-2 0,1 1 0,-1-3 129,0-1-129,0-6 0,1 0 129,-1-17-129,1 17 0,-1-17 0,0 0 0,0 0 0,0 0 0,0 0-129,0 0 129,10-6 0,-7-7 0,0-2 0,2-6 0,0 2-129,0-5 129,0 1 0,0-1-129,1 1 129,-2-1-129,1 2 129,-1 6 0,1 0 0,-5 16 0,5-21-129,-5 21 129,0 0 0,0 0 0,0 0-129,0 0 129,8 6 0,-7 6 0,0 4 0,1 5 0,-1 3 0,1 1 0,0 2 0,-1-2 129,1 1-129,1-3 0,-2-3 0,1-1 0,0-7 0,-2-12 0,4 19 0,-4-19 0,0 0 129,0 0-129,8 7 0,-8-7 0,0 0 0,11-13 0,-11 13 0,7-24-129,-3 8 129,1-2 0,-1 0 0,1-3-129,-1 1 129,0 0-129,1 2 129,-2 1-129,3 2 129,-6 15-129,6-20 0,-6 20 129,0 0-129,0 0 129,0 0-129,0 0 129,5 11 0,-5 3 0,0 2 0,0 1 0,-2 1 0,-1 1 0,-1 0 0,2 2 0,-4-4 0,3 2 129,-1-4-129,0 2 0,2-4 129,-1-1-129,3-12 0,-3 15 0,3-15 0,0 0 0,0 0 0,-2 13 0,2-13 0,0 0 0,0 0 129,0 0-129,0 0 0,0 0 0,0 0-129,0 0 129,0 0 0,0 0-129,0 0 129,0 0-129,0 0 0,0 0 129,-9 10-129,9-10 129,0 0-129,-11 18 129,11-18-129,-6 17 0,6-17-129,-8 19 0,8-19-129,-7 18 129,7-18 0,-7 18 0,7-18 129,-7 19-129,7-19 258,-4 15-387,4-15 387,-4 13-258,4-13-129,0 0 0,0 0-258,0 0 0,0 0-129,0 0 0,0 14-258,0-14-387,0 0-903,0 0-1032,0 0 0,3 26-129,-3-26 129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8-27T21:15:16.762"/>
    </inkml:context>
    <inkml:brush xml:id="br0">
      <inkml:brushProperty name="width" value="0.21167" units="cm"/>
      <inkml:brushProperty name="height" value="0.21167" units="cm"/>
      <inkml:brushProperty name="color" value="#FFFFFF"/>
      <inkml:brushProperty name="fitToCurve" value="1"/>
    </inkml:brush>
  </inkml:definitions>
  <inkml:trace contextRef="#ctx0" brushRef="#br0">1068 12 12642,'9'4'4386,"-9"-4"-387,0 0-129,-4 5-3999,4-5-516,-9 1-129,9-1-645,0 0-258,0 0-645,0 0-645,6-6-774,-6 6-258,8-12 129,1 9 517</inkml:trace>
  <inkml:trace contextRef="#ctx0" brushRef="#br0" timeOffset="1">387 752 1677,'-7'-31'1806,"0"3"-516,5 15-774,-1-8 0,0 4 516,0-5-387,1 1 129,-1-5-129,1 6 0,-2-4 258,0 5-258,2-1 129,-3 3-387,4 3-129,1 14 0,-5-21 0,5 21 0,-3-14-129,3 14-129,0 0 129,0 0 129,0 0 0,0 0-129,0 0 0,-7 15 129,6 3-129,-1 3 0,1 7-129,0-2 129,1 3 0,0-1-129,0 0 129,0-7 258,0 2-258,0-10 129,0-13 258,0 19-258,0-19 129,0 0-129,0 0 129,0 0-129,0 0 0,-7-13 129,6-2-258,-3-6 0,0-5 0,-1-2 0,0-1-129,2 2 129,-2 1-129,0 2 129,1 7 0,0 3 0,4 14-129,0 0 129,-10-9-129,10 9 0,-8 9 0,5 8 0,-1 3 0,1 5-129,-1 5 258,0 1-129,2 5 0,0-3 0,0 0 0,0-3 258,1-1-258,0-8 258,1-4-258,0-17 258,0 20-129,0-20 129,0 0 0,0 0-258,0 0 129,-3-19-129,1 2 129,2-4-258,-3-3 129,3-4 0,-2-3-129,1 3 258,0-4-258,0 7 258,0 0-258,0 5 258,1 3-258,-2 4 258,2 13-129,-1-13 0,1 13 0,0 0-129,0 0 129,0 0 0,0 0 0,-5 8-129,5-8 129,-3 17 0,3-17 0,-2 24-129,2-11 129,0-13 0,0 21 0,0-21 0,0 15 0,0-15 0,0 0 0,0 0 0,0 0 0,0 0 129,0 0-129,0 0 129,0 0-129,0 0 0,-6-10 129,3-3-129,0 0 0,0-2 0,0 0 0,0 1 0,3 14 0,-4-22 129,4 22-129,0 0 0,-5-13 0,5 13 0,0 0 0,0 0 0,-10-4 0,10 4 0,-9 6-129,9-6 129,-8 26 0,4-9-129,0 4 129,2 0 0,-1 1-129,1-1 129,2 1 0,-2-5 0,2-2 0,-1-2 0,1-13 0,0 18 0,0-18 0,0 0 0,0 15 0,0-15 0,0 0 129,0 0-129,0 0 0,0 0 129,3-9-129,-3 9 0,0-16 0,0 16 0,0-18 129,0 18-129,0-17-129,0 17 129,0-12 0,0 12 0,0 0 0,0 0 0,0-13 0,0 13 0,0 0 0,0 0 0,0 0 0,0 0 129,0 0-129,0 0 0,0 0 0,0 0 0,0 0 0,0 0 0,-5-13 0,5 13 0,0 0 0,-8-19-129,8 19 129,-6-17 0,6 17 0,-6-17 0,6 17 0,-4-16-129,4 16 129,0 0 0,-2-17-129,2 17 129,0 0 0,-2-12 0,2 12 0,0 0 0,0-15-129,0 15 258,0 0-129,0 0 0,0-14-129,0 14 258,0 0-129,0 0 0,0 0 0,0 0-129,0 0 129,0 0 0,0 0 0,0 0 0,-8-7 0,8 7 0,0 0-129,0 0 129,0 0-129,0 0 129,0 0 0,0 0-129,0 0 129,-1 9 0,1-9 0,0 19 0,2-6 0,1 4 0,0 2 0,0 2 0,0 2 129,0-1-129,0 1 129,-2-4-129,2 0 129,-3-3-129,1-2 129,-1-14-129,0 17 129,0-17-129,0 0 129,0 0 0,0 0-129,0 0 129,0 0 0,-4 4-129,4-4 0,-3-6 129,3 6-129,-4-23 0,2 6 0,1 2 0,1-4 0,0 1 0,0-1 0,0 4 0,0-2-129,0 4 129,0 1 0,0 12 0,0-21 0,0 21 129,0-15-129,0 15 0,0 0 0,0 0-129,0-13 129,0 13 0,0 0 0,0 0 0,0 0 0,0 0 0,0 0 0,0 0 0,0 0-129,-6 16 129,6-16 0,-1 24 0,0-9 0,0 1 0,0 0 0,0-3 0,1-1 0,0-12 0,-1 18 0,1-18 0,0 13 0,0-13 0,0 0 0,0 0 0,0 14 129,0-14-129,0 0 0,0 0 129,0 0-129,0 0 129,0 0-129,0 0 129,0 0 0,0 0-129,0 0 129,-9-3 0,9 3 0,0 0-129,-4-17 129,4 17-129,-3-15 0,3 15 0,-2-22 0,2 22 0,0-26 0,0 10 0,0-1 0,0 0 0,0 1 0,2 0 0,0 3-129,-2 13 129,4-19 0,-4 19 0,4-14 0,-4 14 0,0 0 0,0 0 0,5-15 0,-5 15 0,0 0 0,0 0 0,0 0 0,6-13 0,-6 13 0,0 0 0,0 0 0,0 0-129,9-10 129,-9 10 0,0 0 0,11 0-129,-11 0 129,10 0 0,-10 0 0,15 4 0,-6-1 0,1 2 0,0 1 0,1 3 0,0-1 0,0 9 0,2-3 0,0 6-129,-1 2 258,0 1-258,0 2 129,1 0 0,-3 1 0,1-4 129,-1-2-129,-3-3 0,0-4 0,-7-13 0,9 15 0,-9-15 0,0 0 129,8 3-129,-8-3 129,3-10-129,-2-7 129,0-4-129,-1-7 0,2-3 258,-2-5-258,1 0 0,1-1 0,1 2 0,0 4-258,1 1 258,1 8 0,0-1 0,1 6 0,-1 0 0,-5 17 0,13-19-129,-13 19 129,10-11 0,-10 11 0,11 1 0,-11-1 0,8 27 0,-3-6 0,-1 9 0,1 2 0,-2 6 129,1 1-129,0 0 0,-1-5 258,2-1-258,-1-5 0,-1-6 0,0-5 0,-3-17 129,6 15-129,-6-15 129,9 0-129,-9 0 129,10-20-129,-3 1 129,2-8-129,0-6 129,1-2-129,2-4 129,0 1-129,0-1 0,-2 7 0,0 4 0,0 9 0,-1 2 0,-9 17 0,13-13 0,-13 13 0,11 1 0,-5 13 129,-2 7-129,2 7 129,-1 8 0,3 3 0,-3 4 129,0-2-129,-1-4-129,0-4 129,-1-10 0,0-4-129,-3-19 129,3 14 0,-3-14 0,4-10-129,-3-8 129,2-8-129,1-8 129,1-2-129,0-5 0,0-1 0,3 1 0,-2 4 0,1 8 0,-1 7 0,0 5-129,-6 17 129,9-17 0,-9 17 0,0 0-129,9 11 129,-7 10 0,1 3 129,0 10-129,0 4 0,2 7 0,-2 1 129,2-1-129,0-2 0,-2-7 0,1-3 0,2-10 0,-1-4 129,-5-19-129,11 11 0,-11-11 129,15-24-129,-8-8 0,1-9 0,2-9 0,-1-4-129,1-5 258,0 1-258,-1 4 129,0 9-129,1 9 129,-2 9 0,0 7 0,-8 20-129,14-14 129,-14 14 0,11 15 0,-5 8 129,-1 11-129,-1 7 0,-1 8 129,2 6-129,-2 5 129,1-3-129,-1-3 0,-1-7 129,-1-10-129,0-6 0,1-12 129,-2-7-129,0-12 0,0 0 0,3-21 0,0-8 0,0-5 0,1-7 0,2-5 0,0-1 0,0 0 0,1 3 0,0 9 0,0 9 0,0 7 0,-7 19 0,13-9 0,-13 9 0,13 26 0,-5 2 129,-3 10-129,3 7 129,-2 3-129,1 2 129,-1-3-129,0-2 129,-1-8-129,2-7 0,-1-10 0,1-8 0,-7-12 0,12 0 0,-3-8 0,-1-13 0,2-7 0,-1-5 0,1-2 0,-1-3 0,1 1 0,-1 2 0,0 7 0,1 4-129,-1 5 129,-2 8 0,2 8 0,0 3 0,1 16 129,-1 6-129,1 8 129,0 8-129,-1 2 129,3 7 0,-5 0 129,3 1-387,-2-7 387,-2-3-387,1-8 258,-2-5-258,0-8 258,-5-17-129,9 5 0,-4-12 0,0-16-129,-1-6 129,1-8-129,0-8 129,1-4-129,-1-3 129,0 1-129,2 4 0,-1 6 129,0 7 0,1 7 0,-1 10 0,-6 17 0,11-12 0,-11 12 0,7 15 0,-4 11 0,-1 6 129,0 5-129,0 7 129,-1 0-129,1 1 129,-1-4-129,1-5 129,-1-7-129,0-9 0,0-7 0,-1-13 0,0 0-129,0 0 129,0 0 0,7-26 0,-3 0 0,1-8 0,1-5 0,0-5-129,1 0 129,0 1 0,1 2 0,-1 7 0,0 4 0,1 10-129,-1 6 129,-7 14 0,13-3 0,-5 10 0,-2 14 0,-1 8 129,0 7-129,-1 5 129,-1 2-129,0 1 129,-3-3-129,2-3 129,-2-9-129,0-3 129,0-11-129,0-15 0,0 17 129,0-17-129,0 0 0,0-13 0,0-5 0,2-7-129,1-4 129,0-3 0,2-3 0,0-2 0,3 3 0,-2 2-129,3 4 129,-1 2 0,1 7 0,0 1 0,0 6 0,0 4 0,-1 5 0,0 3 0,1 4 0,-2 9 0,1 4 0,0 5 129,0 1-129,-1 2 0,2-1 0,-2 0 0,-1-5 0,-1-2 0,-5-17 0,10 17 0,-10-17 0,0 0 129,10 0-258,-8-17 129,1-5 0,-1-6 0,1-7 0,1-5-129,-2-2 129,3 2 0,-1 0 0,1 5-129,-1 5 258,2 9-258,-2 6 129,-4 15 0,6-17 0,-6 17 0,0 0-129,12 7 129,-9 5 0,1 6 0,0 5 129,1 2-129,-2 7 0,1-3 0,-1 6 0,0-2 129,-1-1-129,-1-5 0,1-6 0,-2-3 129,0-5-129,0-13 0,1 12 0,-1-12 0,0 0 0,0-11 0,0-3 0,0-4 0,0-5 0,0-2-129,0-2 129,2-1 0,-1 1 0,2 6 0,2 2 0,-1 3-129,-4 16 129,8-20 0,-8 20 0,10-4 0,-10 4-129,13 6 129,-7 6 0,1 4 0,0 5 0,-1 0 129,0 4-129,0-1 0,-1 3 0,-1-4 129,0-5-129,-1-2 0,-1-4 0,-2-12 0,1 13 129,-1-13-258,0 0 129,0 0 0,0 0 0,1-17 0,-1-2 0,0-2-129,1-1 129,0-3-129,1-1 129,-1 4-129,0 3 129,0 7 0,-1 12-129,2-14 129,-2 14 0,0 0 0,0 0 0,5 7 0,-5-7 0,2 25 0,-1-7 0,1 5 0,-1 3 129,0 2-129,-1-2 0,1 1 0,-1-3 129,0-1-129,0-6 0,1 0 129,-1-17-129,1 17 0,-1-17 0,0 0 0,0 0 0,0 0 0,0 0-129,0 0 129,10-6 0,-7-7 0,0-2 0,2-6 0,0 2-129,0-5 129,0 1 0,0-1-129,1 1 129,-2-1-129,1 2 129,-1 6 0,1 0 0,-5 16 0,5-21-129,-5 21 129,0 0 0,0 0 0,0 0-129,0 0 129,8 6 0,-7 6 0,0 4 0,1 5 0,-1 3 0,1 1 0,0 2 0,-1-2 129,1 1-129,1-3 0,-2-3 0,1-1 0,0-7 0,-2-12 0,4 19 0,-4-19 0,0 0 129,0 0-129,8 7 0,-8-7 0,0 0 0,11-13 0,-11 13 0,7-24-129,-3 8 129,1-2 0,-1 0 0,1-3-129,-1 1 129,0 0-129,1 2 129,-2 1-129,3 2 129,-6 15-129,6-20 0,-6 20 129,0 0-129,0 0 129,0 0-129,0 0 129,5 11 0,-5 3 0,0 2 0,0 1 0,-2 1 0,-1 1 0,-1 0 0,2 2 0,-4-4 0,3 2 129,-1-4-129,0 2 0,2-4 129,-1-1-129,3-12 0,-3 15 0,3-15 0,0 0 0,0 0 0,-2 13 0,2-13 0,0 0 0,0 0 129,0 0-129,0 0 0,0 0 0,0 0-129,0 0 129,0 0 0,0 0-129,0 0 129,0 0-129,0 0 0,0 0 129,-9 10-129,9-10 129,0 0-129,-11 18 129,11-18-129,-6 17 0,6-17-129,-8 19 0,8-19-129,-7 18 129,7-18 0,-7 18 0,7-18 129,-7 19-129,7-19 258,-4 15-387,4-15 387,-4 13-258,4-13-129,0 0 0,0 0-258,0 0 0,0 0-129,0 0 0,0 14-258,0-14-387,0 0-903,0 0-1032,0 0 0,3 26-129,-3-26 129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8-27T21:15:16.762"/>
    </inkml:context>
    <inkml:brush xml:id="br0">
      <inkml:brushProperty name="width" value="0.21167" units="cm"/>
      <inkml:brushProperty name="height" value="0.21167" units="cm"/>
      <inkml:brushProperty name="color" value="#FFFFFF"/>
      <inkml:brushProperty name="fitToCurve" value="1"/>
    </inkml:brush>
  </inkml:definitions>
  <inkml:trace contextRef="#ctx0" brushRef="#br0">1068 12 12642,'9'4'4386,"-9"-4"-387,0 0-129,-4 5-3999,4-5-516,-9 1-129,9-1-645,0 0-258,0 0-645,0 0-645,6-6-774,-6 6-258,8-12 129,1 9 517</inkml:trace>
  <inkml:trace contextRef="#ctx0" brushRef="#br0" timeOffset="1">387 752 1677,'-7'-31'1806,"0"3"-516,5 15-774,-1-8 0,0 4 516,0-5-387,1 1 129,-1-5-129,1 6 0,-2-4 258,0 5-258,2-1 129,-3 3-387,4 3-129,1 14 0,-5-21 0,5 21 0,-3-14-129,3 14-129,0 0 129,0 0 129,0 0 0,0 0-129,0 0 0,-7 15 129,6 3-129,-1 3 0,1 7-129,0-2 129,1 3 0,0-1-129,0 0 129,0-7 258,0 2-258,0-10 129,0-13 258,0 19-258,0-19 129,0 0-129,0 0 129,0 0-129,0 0 0,-7-13 129,6-2-258,-3-6 0,0-5 0,-1-2 0,0-1-129,2 2 129,-2 1-129,0 2 129,1 7 0,0 3 0,4 14-129,0 0 129,-10-9-129,10 9 0,-8 9 0,5 8 0,-1 3 0,1 5-129,-1 5 258,0 1-129,2 5 0,0-3 0,0 0 0,0-3 258,1-1-258,0-8 258,1-4-258,0-17 258,0 20-129,0-20 129,0 0 0,0 0-258,0 0 129,-3-19-129,1 2 129,2-4-258,-3-3 129,3-4 0,-2-3-129,1 3 258,0-4-258,0 7 258,0 0-258,0 5 258,1 3-258,-2 4 258,2 13-129,-1-13 0,1 13 0,0 0-129,0 0 129,0 0 0,0 0 0,-5 8-129,5-8 129,-3 17 0,3-17 0,-2 24-129,2-11 129,0-13 0,0 21 0,0-21 0,0 15 0,0-15 0,0 0 0,0 0 0,0 0 0,0 0 129,0 0-129,0 0 129,0 0-129,0 0 0,-6-10 129,3-3-129,0 0 0,0-2 0,0 0 0,0 1 0,3 14 0,-4-22 129,4 22-129,0 0 0,-5-13 0,5 13 0,0 0 0,0 0 0,-10-4 0,10 4 0,-9 6-129,9-6 129,-8 26 0,4-9-129,0 4 129,2 0 0,-1 1-129,1-1 129,2 1 0,-2-5 0,2-2 0,-1-2 0,1-13 0,0 18 0,0-18 0,0 0 0,0 15 0,0-15 0,0 0 129,0 0-129,0 0 0,0 0 129,3-9-129,-3 9 0,0-16 0,0 16 0,0-18 129,0 18-129,0-17-129,0 17 129,0-12 0,0 12 0,0 0 0,0 0 0,0-13 0,0 13 0,0 0 0,0 0 0,0 0 0,0 0 129,0 0-129,0 0 0,0 0 0,0 0 0,0 0 0,0 0 0,-5-13 0,5 13 0,0 0 0,-8-19-129,8 19 129,-6-17 0,6 17 0,-6-17 0,6 17 0,-4-16-129,4 16 129,0 0 0,-2-17-129,2 17 129,0 0 0,-2-12 0,2 12 0,0 0 0,0-15-129,0 15 258,0 0-129,0 0 0,0-14-129,0 14 258,0 0-129,0 0 0,0 0 0,0 0-129,0 0 129,0 0 0,0 0 0,0 0 0,-8-7 0,8 7 0,0 0-129,0 0 129,0 0-129,0 0 129,0 0 0,0 0-129,0 0 129,-1 9 0,1-9 0,0 19 0,2-6 0,1 4 0,0 2 0,0 2 0,0 2 129,0-1-129,0 1 129,-2-4-129,2 0 129,-3-3-129,1-2 129,-1-14-129,0 17 129,0-17-129,0 0 129,0 0 0,0 0-129,0 0 129,0 0 0,-4 4-129,4-4 0,-3-6 129,3 6-129,-4-23 0,2 6 0,1 2 0,1-4 0,0 1 0,0-1 0,0 4 0,0-2-129,0 4 129,0 1 0,0 12 0,0-21 0,0 21 129,0-15-129,0 15 0,0 0 0,0 0-129,0-13 129,0 13 0,0 0 0,0 0 0,0 0 0,0 0 0,0 0 0,0 0 0,0 0-129,-6 16 129,6-16 0,-1 24 0,0-9 0,0 1 0,0 0 0,0-3 0,1-1 0,0-12 0,-1 18 0,1-18 0,0 13 0,0-13 0,0 0 0,0 0 0,0 14 129,0-14-129,0 0 0,0 0 129,0 0-129,0 0 129,0 0-129,0 0 129,0 0 0,0 0-129,0 0 129,-9-3 0,9 3 0,0 0-129,-4-17 129,4 17-129,-3-15 0,3 15 0,-2-22 0,2 22 0,0-26 0,0 10 0,0-1 0,0 0 0,0 1 0,2 0 0,0 3-129,-2 13 129,4-19 0,-4 19 0,4-14 0,-4 14 0,0 0 0,0 0 0,5-15 0,-5 15 0,0 0 0,0 0 0,0 0 0,6-13 0,-6 13 0,0 0 0,0 0 0,0 0-129,9-10 129,-9 10 0,0 0 0,11 0-129,-11 0 129,10 0 0,-10 0 0,15 4 0,-6-1 0,1 2 0,0 1 0,1 3 0,0-1 0,0 9 0,2-3 0,0 6-129,-1 2 258,0 1-258,0 2 129,1 0 0,-3 1 0,1-4 129,-1-2-129,-3-3 0,0-4 0,-7-13 0,9 15 0,-9-15 0,0 0 129,8 3-129,-8-3 129,3-10-129,-2-7 129,0-4-129,-1-7 0,2-3 258,-2-5-258,1 0 0,1-1 0,1 2 0,0 4-258,1 1 258,1 8 0,0-1 0,1 6 0,-1 0 0,-5 17 0,13-19-129,-13 19 129,10-11 0,-10 11 0,11 1 0,-11-1 0,8 27 0,-3-6 0,-1 9 0,1 2 0,-2 6 129,1 1-129,0 0 0,-1-5 258,2-1-258,-1-5 0,-1-6 0,0-5 0,-3-17 129,6 15-129,-6-15 129,9 0-129,-9 0 129,10-20-129,-3 1 129,2-8-129,0-6 129,1-2-129,2-4 129,0 1-129,0-1 0,-2 7 0,0 4 0,0 9 0,-1 2 0,-9 17 0,13-13 0,-13 13 0,11 1 0,-5 13 129,-2 7-129,2 7 129,-1 8 0,3 3 0,-3 4 129,0-2-129,-1-4-129,0-4 129,-1-10 0,0-4-129,-3-19 129,3 14 0,-3-14 0,4-10-129,-3-8 129,2-8-129,1-8 129,1-2-129,0-5 0,0-1 0,3 1 0,-2 4 0,1 8 0,-1 7 0,0 5-129,-6 17 129,9-17 0,-9 17 0,0 0-129,9 11 129,-7 10 0,1 3 129,0 10-129,0 4 0,2 7 0,-2 1 129,2-1-129,0-2 0,-2-7 0,1-3 0,2-10 0,-1-4 129,-5-19-129,11 11 0,-11-11 129,15-24-129,-8-8 0,1-9 0,2-9 0,-1-4-129,1-5 258,0 1-258,-1 4 129,0 9-129,1 9 129,-2 9 0,0 7 0,-8 20-129,14-14 129,-14 14 0,11 15 0,-5 8 129,-1 11-129,-1 7 0,-1 8 129,2 6-129,-2 5 129,1-3-129,-1-3 0,-1-7 129,-1-10-129,0-6 0,1-12 129,-2-7-129,0-12 0,0 0 0,3-21 0,0-8 0,0-5 0,1-7 0,2-5 0,0-1 0,0 0 0,1 3 0,0 9 0,0 9 0,0 7 0,-7 19 0,13-9 0,-13 9 0,13 26 0,-5 2 129,-3 10-129,3 7 129,-2 3-129,1 2 129,-1-3-129,0-2 129,-1-8-129,2-7 0,-1-10 0,1-8 0,-7-12 0,12 0 0,-3-8 0,-1-13 0,2-7 0,-1-5 0,1-2 0,-1-3 0,1 1 0,-1 2 0,0 7 0,1 4-129,-1 5 129,-2 8 0,2 8 0,0 3 0,1 16 129,-1 6-129,1 8 129,0 8-129,-1 2 129,3 7 0,-5 0 129,3 1-387,-2-7 387,-2-3-387,1-8 258,-2-5-258,0-8 258,-5-17-129,9 5 0,-4-12 0,0-16-129,-1-6 129,1-8-129,0-8 129,1-4-129,-1-3 129,0 1-129,2 4 0,-1 6 129,0 7 0,1 7 0,-1 10 0,-6 17 0,11-12 0,-11 12 0,7 15 0,-4 11 0,-1 6 129,0 5-129,0 7 129,-1 0-129,1 1 129,-1-4-129,1-5 129,-1-7-129,0-9 0,0-7 0,-1-13 0,0 0-129,0 0 129,0 0 0,7-26 0,-3 0 0,1-8 0,1-5 0,0-5-129,1 0 129,0 1 0,1 2 0,-1 7 0,0 4 0,1 10-129,-1 6 129,-7 14 0,13-3 0,-5 10 0,-2 14 0,-1 8 129,0 7-129,-1 5 129,-1 2-129,0 1 129,-3-3-129,2-3 129,-2-9-129,0-3 129,0-11-129,0-15 0,0 17 129,0-17-129,0 0 0,0-13 0,0-5 0,2-7-129,1-4 129,0-3 0,2-3 0,0-2 0,3 3 0,-2 2-129,3 4 129,-1 2 0,1 7 0,0 1 0,0 6 0,0 4 0,-1 5 0,0 3 0,1 4 0,-2 9 0,1 4 0,0 5 129,0 1-129,-1 2 0,2-1 0,-2 0 0,-1-5 0,-1-2 0,-5-17 0,10 17 0,-10-17 0,0 0 129,10 0-258,-8-17 129,1-5 0,-1-6 0,1-7 0,1-5-129,-2-2 129,3 2 0,-1 0 0,1 5-129,-1 5 258,2 9-258,-2 6 129,-4 15 0,6-17 0,-6 17 0,0 0-129,12 7 129,-9 5 0,1 6 0,0 5 129,1 2-129,-2 7 0,1-3 0,-1 6 0,0-2 129,-1-1-129,-1-5 0,1-6 0,-2-3 129,0-5-129,0-13 0,1 12 0,-1-12 0,0 0 0,0-11 0,0-3 0,0-4 0,0-5 0,0-2-129,0-2 129,2-1 0,-1 1 0,2 6 0,2 2 0,-1 3-129,-4 16 129,8-20 0,-8 20 0,10-4 0,-10 4-129,13 6 129,-7 6 0,1 4 0,0 5 0,-1 0 129,0 4-129,0-1 0,-1 3 0,-1-4 129,0-5-129,-1-2 0,-1-4 0,-2-12 0,1 13 129,-1-13-258,0 0 129,0 0 0,0 0 0,1-17 0,-1-2 0,0-2-129,1-1 129,0-3-129,1-1 129,-1 4-129,0 3 129,0 7 0,-1 12-129,2-14 129,-2 14 0,0 0 0,0 0 0,5 7 0,-5-7 0,2 25 0,-1-7 0,1 5 0,-1 3 129,0 2-129,-1-2 0,1 1 0,-1-3 129,0-1-129,0-6 0,1 0 129,-1-17-129,1 17 0,-1-17 0,0 0 0,0 0 0,0 0 0,0 0-129,0 0 129,10-6 0,-7-7 0,0-2 0,2-6 0,0 2-129,0-5 129,0 1 0,0-1-129,1 1 129,-2-1-129,1 2 129,-1 6 0,1 0 0,-5 16 0,5-21-129,-5 21 129,0 0 0,0 0 0,0 0-129,0 0 129,8 6 0,-7 6 0,0 4 0,1 5 0,-1 3 0,1 1 0,0 2 0,-1-2 129,1 1-129,1-3 0,-2-3 0,1-1 0,0-7 0,-2-12 0,4 19 0,-4-19 0,0 0 129,0 0-129,8 7 0,-8-7 0,0 0 0,11-13 0,-11 13 0,7-24-129,-3 8 129,1-2 0,-1 0 0,1-3-129,-1 1 129,0 0-129,1 2 129,-2 1-129,3 2 129,-6 15-129,6-20 0,-6 20 129,0 0-129,0 0 129,0 0-129,0 0 129,5 11 0,-5 3 0,0 2 0,0 1 0,-2 1 0,-1 1 0,-1 0 0,2 2 0,-4-4 0,3 2 129,-1-4-129,0 2 0,2-4 129,-1-1-129,3-12 0,-3 15 0,3-15 0,0 0 0,0 0 0,-2 13 0,2-13 0,0 0 0,0 0 129,0 0-129,0 0 0,0 0 0,0 0-129,0 0 129,0 0 0,0 0-129,0 0 129,0 0-129,0 0 0,0 0 129,-9 10-129,9-10 129,0 0-129,-11 18 129,11-18-129,-6 17 0,6-17-129,-8 19 0,8-19-129,-7 18 129,7-18 0,-7 18 0,7-18 129,-7 19-129,7-19 258,-4 15-387,4-15 387,-4 13-258,4-13-129,0 0 0,0 0-258,0 0 0,0 0-129,0 0 0,0 14-258,0-14-387,0 0-903,0 0-1032,0 0 0,3 26-129,-3-26 129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8B0FF-BE99-4A3E-97D5-3B70AD15C861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48114-C378-4ADD-A48C-60D5E18A4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5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03CD8-AD42-40CD-9343-D546E71C3C3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981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48114-C378-4ADD-A48C-60D5E18A459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416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48114-C378-4ADD-A48C-60D5E18A459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416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03CD8-AD42-40CD-9343-D546E71C3C3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98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03CD8-AD42-40CD-9343-D546E71C3C3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98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48114-C378-4ADD-A48C-60D5E18A459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41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48114-C378-4ADD-A48C-60D5E18A459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41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48114-C378-4ADD-A48C-60D5E18A459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41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48114-C378-4ADD-A48C-60D5E18A459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41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48114-C378-4ADD-A48C-60D5E18A459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41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48114-C378-4ADD-A48C-60D5E18A459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41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48114-C378-4ADD-A48C-60D5E18A459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41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936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902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CD1FD6D6-F279-4CC9-80DD-40D5A79484CC}" type="datetimeFigureOut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DF724536-4BD9-4197-9333-9BEC0BAE8F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2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" y="114300"/>
            <a:ext cx="8915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4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573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57300"/>
            <a:ext cx="8305800" cy="26035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this video, you will recognize that volume is additive, by finding the volume of a 3D figure composed of two rectangular prisms.</a:t>
            </a:r>
            <a:endParaRPr lang="en-US" sz="3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80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636721" y="476789"/>
            <a:ext cx="16786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Composite</a:t>
            </a:r>
            <a:b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Volume</a:t>
            </a:r>
            <a:endParaRPr lang="en-US" sz="2200" dirty="0"/>
          </a:p>
        </p:txBody>
      </p:sp>
      <p:sp>
        <p:nvSpPr>
          <p:cNvPr id="28" name="Rectangle 27"/>
          <p:cNvSpPr/>
          <p:nvPr/>
        </p:nvSpPr>
        <p:spPr>
          <a:xfrm>
            <a:off x="4466526" y="58478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endParaRPr lang="en-US" sz="2600" dirty="0"/>
          </a:p>
        </p:txBody>
      </p:sp>
      <p:sp>
        <p:nvSpPr>
          <p:cNvPr id="51" name="Rectangle 50"/>
          <p:cNvSpPr/>
          <p:nvPr/>
        </p:nvSpPr>
        <p:spPr>
          <a:xfrm>
            <a:off x="6286500" y="59406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endParaRPr lang="en-US" sz="2600" dirty="0"/>
          </a:p>
        </p:txBody>
      </p:sp>
      <p:grpSp>
        <p:nvGrpSpPr>
          <p:cNvPr id="57" name="Group 56"/>
          <p:cNvGrpSpPr/>
          <p:nvPr/>
        </p:nvGrpSpPr>
        <p:grpSpPr>
          <a:xfrm>
            <a:off x="130354" y="250371"/>
            <a:ext cx="3267818" cy="2922137"/>
            <a:chOff x="194147" y="482641"/>
            <a:chExt cx="3656025" cy="3269278"/>
          </a:xfrm>
        </p:grpSpPr>
        <p:grpSp>
          <p:nvGrpSpPr>
            <p:cNvPr id="59" name="Group 58"/>
            <p:cNvGrpSpPr/>
            <p:nvPr/>
          </p:nvGrpSpPr>
          <p:grpSpPr>
            <a:xfrm>
              <a:off x="194147" y="482641"/>
              <a:ext cx="3656025" cy="3269278"/>
              <a:chOff x="254734" y="211354"/>
              <a:chExt cx="4535036" cy="3596165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1099566" y="580686"/>
                <a:ext cx="2866644" cy="2857501"/>
                <a:chOff x="1600200" y="1028700"/>
                <a:chExt cx="2866644" cy="2857501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600200" y="1028700"/>
                  <a:ext cx="1248156" cy="1357313"/>
                </a:xfrm>
                <a:prstGeom prst="rect">
                  <a:avLst/>
                </a:prstGeom>
                <a:noFill/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 rot="5400000">
                  <a:off x="2336006" y="1650206"/>
                  <a:ext cx="928688" cy="2400300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p14="http://schemas.microsoft.com/office/powerpoint/2010/main">
              <mc:Choice Requires="p14">
                <p:contentPart p14:bwMode="auto" r:id="rId3">
                  <p14:nvContentPartPr>
                    <p14:cNvPr id="69" name="Ink 68"/>
                    <p14:cNvContentPartPr/>
                    <p14:nvPr/>
                  </p14:nvContentPartPr>
                  <p14:xfrm>
                    <a:off x="1659725" y="2177370"/>
                    <a:ext cx="1083475" cy="385241"/>
                  </p14:xfrm>
                </p:contentPart>
              </mc:Choice>
              <mc:Fallback xmlns="">
                <p:pic>
                  <p:nvPicPr>
                    <p:cNvPr id="42" name="Ink 41"/>
                    <p:cNvPicPr/>
                    <p:nvPr/>
                  </p:nvPicPr>
                  <p:blipFill>
                    <a:blip r:embed="rId4"/>
                    <a:stretch>
                      <a:fillRect/>
                    </a:stretch>
                  </p:blipFill>
                  <p:spPr>
                    <a:xfrm>
                      <a:off x="1610411" y="2131285"/>
                      <a:ext cx="1187503" cy="488932"/>
                    </a:xfrm>
                    <a:prstGeom prst="rect">
                      <a:avLst/>
                    </a:prstGeom>
                  </p:spPr>
                </p:pic>
              </mc:Fallback>
            </mc:AlternateContent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848356" y="1028700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3994484" y="2386013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40005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6002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066544" y="3886201"/>
                  <a:ext cx="2400300" cy="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3314700" y="1600200"/>
                  <a:ext cx="0" cy="757196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flipV="1">
                  <a:off x="4460828" y="2957513"/>
                  <a:ext cx="0" cy="928688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Rectangle 61"/>
              <p:cNvSpPr/>
              <p:nvPr/>
            </p:nvSpPr>
            <p:spPr>
              <a:xfrm>
                <a:off x="2240030" y="3438187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923945" y="2789176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332738" y="211354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66926" y="3016438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54734" y="1704334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</p:grpSp>
        <p:sp>
          <p:nvSpPr>
            <p:cNvPr id="77" name="Freeform 76"/>
            <p:cNvSpPr/>
            <p:nvPr/>
          </p:nvSpPr>
          <p:spPr>
            <a:xfrm>
              <a:off x="881743" y="805543"/>
              <a:ext cx="1012371" cy="1246793"/>
            </a:xfrm>
            <a:custGeom>
              <a:avLst/>
              <a:gdLst>
                <a:gd name="connsiteX0" fmla="*/ 0 w 1012371"/>
                <a:gd name="connsiteY0" fmla="*/ 0 h 2079171"/>
                <a:gd name="connsiteX1" fmla="*/ 1012371 w 1012371"/>
                <a:gd name="connsiteY1" fmla="*/ 0 h 2079171"/>
                <a:gd name="connsiteX2" fmla="*/ 990600 w 1012371"/>
                <a:gd name="connsiteY2" fmla="*/ 2079171 h 2079171"/>
                <a:gd name="connsiteX3" fmla="*/ 0 w 1012371"/>
                <a:gd name="connsiteY3" fmla="*/ 2079171 h 2079171"/>
                <a:gd name="connsiteX4" fmla="*/ 0 w 1012371"/>
                <a:gd name="connsiteY4" fmla="*/ 0 h 2079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371" h="2079171">
                  <a:moveTo>
                    <a:pt x="0" y="0"/>
                  </a:moveTo>
                  <a:lnTo>
                    <a:pt x="1012371" y="0"/>
                  </a:lnTo>
                  <a:lnTo>
                    <a:pt x="990600" y="2079171"/>
                  </a:lnTo>
                  <a:lnTo>
                    <a:pt x="0" y="20791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>
                <a:alpha val="7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8" name="Freeform 77"/>
            <p:cNvSpPr/>
            <p:nvPr/>
          </p:nvSpPr>
          <p:spPr>
            <a:xfrm>
              <a:off x="881743" y="2057400"/>
              <a:ext cx="1926771" cy="827314"/>
            </a:xfrm>
            <a:custGeom>
              <a:avLst/>
              <a:gdLst>
                <a:gd name="connsiteX0" fmla="*/ 0 w 914400"/>
                <a:gd name="connsiteY0" fmla="*/ 10886 h 827314"/>
                <a:gd name="connsiteX1" fmla="*/ 0 w 914400"/>
                <a:gd name="connsiteY1" fmla="*/ 827314 h 827314"/>
                <a:gd name="connsiteX2" fmla="*/ 914400 w 914400"/>
                <a:gd name="connsiteY2" fmla="*/ 827314 h 827314"/>
                <a:gd name="connsiteX3" fmla="*/ 914400 w 914400"/>
                <a:gd name="connsiteY3" fmla="*/ 0 h 827314"/>
                <a:gd name="connsiteX4" fmla="*/ 0 w 914400"/>
                <a:gd name="connsiteY4" fmla="*/ 10886 h 827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" h="827314">
                  <a:moveTo>
                    <a:pt x="0" y="10886"/>
                  </a:moveTo>
                  <a:lnTo>
                    <a:pt x="0" y="827314"/>
                  </a:lnTo>
                  <a:lnTo>
                    <a:pt x="914400" y="827314"/>
                  </a:lnTo>
                  <a:lnTo>
                    <a:pt x="914400" y="0"/>
                  </a:lnTo>
                  <a:lnTo>
                    <a:pt x="0" y="10886"/>
                  </a:lnTo>
                  <a:close/>
                </a:path>
              </a:pathLst>
            </a:custGeom>
            <a:solidFill>
              <a:srgbClr val="00B0F0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9" name="Freeform 78"/>
            <p:cNvSpPr/>
            <p:nvPr/>
          </p:nvSpPr>
          <p:spPr>
            <a:xfrm>
              <a:off x="881743" y="2068286"/>
              <a:ext cx="2307771" cy="1360714"/>
            </a:xfrm>
            <a:custGeom>
              <a:avLst/>
              <a:gdLst>
                <a:gd name="connsiteX0" fmla="*/ 1937657 w 2307771"/>
                <a:gd name="connsiteY0" fmla="*/ 0 h 1360714"/>
                <a:gd name="connsiteX1" fmla="*/ 2296886 w 2307771"/>
                <a:gd name="connsiteY1" fmla="*/ 511628 h 1360714"/>
                <a:gd name="connsiteX2" fmla="*/ 2307771 w 2307771"/>
                <a:gd name="connsiteY2" fmla="*/ 1360714 h 1360714"/>
                <a:gd name="connsiteX3" fmla="*/ 381000 w 2307771"/>
                <a:gd name="connsiteY3" fmla="*/ 1360714 h 1360714"/>
                <a:gd name="connsiteX4" fmla="*/ 0 w 2307771"/>
                <a:gd name="connsiteY4" fmla="*/ 827314 h 1360714"/>
                <a:gd name="connsiteX5" fmla="*/ 1937657 w 2307771"/>
                <a:gd name="connsiteY5" fmla="*/ 816428 h 1360714"/>
                <a:gd name="connsiteX6" fmla="*/ 1937657 w 2307771"/>
                <a:gd name="connsiteY6" fmla="*/ 0 h 136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7771" h="1360714">
                  <a:moveTo>
                    <a:pt x="1937657" y="0"/>
                  </a:moveTo>
                  <a:lnTo>
                    <a:pt x="2296886" y="511628"/>
                  </a:lnTo>
                  <a:lnTo>
                    <a:pt x="2307771" y="1360714"/>
                  </a:lnTo>
                  <a:lnTo>
                    <a:pt x="381000" y="1360714"/>
                  </a:lnTo>
                  <a:lnTo>
                    <a:pt x="0" y="827314"/>
                  </a:lnTo>
                  <a:lnTo>
                    <a:pt x="1937657" y="816428"/>
                  </a:lnTo>
                  <a:lnTo>
                    <a:pt x="1937657" y="0"/>
                  </a:lnTo>
                  <a:close/>
                </a:path>
              </a:pathLst>
            </a:custGeom>
            <a:solidFill>
              <a:srgbClr val="00B0F0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80" name="Freeform 79"/>
            <p:cNvSpPr/>
            <p:nvPr/>
          </p:nvSpPr>
          <p:spPr>
            <a:xfrm>
              <a:off x="1889925" y="827314"/>
              <a:ext cx="374304" cy="1219200"/>
            </a:xfrm>
            <a:custGeom>
              <a:avLst/>
              <a:gdLst>
                <a:gd name="connsiteX0" fmla="*/ 4189 w 374304"/>
                <a:gd name="connsiteY0" fmla="*/ 0 h 1219200"/>
                <a:gd name="connsiteX1" fmla="*/ 374304 w 374304"/>
                <a:gd name="connsiteY1" fmla="*/ 522515 h 1219200"/>
                <a:gd name="connsiteX2" fmla="*/ 363418 w 374304"/>
                <a:gd name="connsiteY2" fmla="*/ 1219200 h 1219200"/>
                <a:gd name="connsiteX3" fmla="*/ 4189 w 374304"/>
                <a:gd name="connsiteY3" fmla="*/ 1219200 h 1219200"/>
                <a:gd name="connsiteX4" fmla="*/ 4189 w 374304"/>
                <a:gd name="connsiteY4" fmla="*/ 0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304" h="1219200">
                  <a:moveTo>
                    <a:pt x="4189" y="0"/>
                  </a:moveTo>
                  <a:lnTo>
                    <a:pt x="374304" y="522515"/>
                  </a:lnTo>
                  <a:lnTo>
                    <a:pt x="363418" y="1219200"/>
                  </a:lnTo>
                  <a:lnTo>
                    <a:pt x="4189" y="1219200"/>
                  </a:lnTo>
                  <a:cubicBezTo>
                    <a:pt x="561" y="812800"/>
                    <a:pt x="-3068" y="406400"/>
                    <a:pt x="4189" y="0"/>
                  </a:cubicBezTo>
                  <a:close/>
                </a:path>
              </a:pathLst>
            </a:custGeom>
            <a:solidFill>
              <a:srgbClr val="92D050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875228" y="2057400"/>
              <a:ext cx="101888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5268242" y="421810"/>
            <a:ext cx="646859" cy="754483"/>
            <a:chOff x="5691438" y="330744"/>
            <a:chExt cx="686403" cy="800606"/>
          </a:xfrm>
        </p:grpSpPr>
        <p:grpSp>
          <p:nvGrpSpPr>
            <p:cNvPr id="90" name="Group 89"/>
            <p:cNvGrpSpPr/>
            <p:nvPr/>
          </p:nvGrpSpPr>
          <p:grpSpPr>
            <a:xfrm>
              <a:off x="5691438" y="347939"/>
              <a:ext cx="681538" cy="783411"/>
              <a:chOff x="4963886" y="2884604"/>
              <a:chExt cx="1240688" cy="1426139"/>
            </a:xfrm>
          </p:grpSpPr>
          <p:sp>
            <p:nvSpPr>
              <p:cNvPr id="86" name="Freeform 85"/>
              <p:cNvSpPr/>
              <p:nvPr/>
            </p:nvSpPr>
            <p:spPr>
              <a:xfrm>
                <a:off x="4968885" y="2884604"/>
                <a:ext cx="904875" cy="1114405"/>
              </a:xfrm>
              <a:custGeom>
                <a:avLst/>
                <a:gdLst>
                  <a:gd name="connsiteX0" fmla="*/ 0 w 1012371"/>
                  <a:gd name="connsiteY0" fmla="*/ 0 h 2079171"/>
                  <a:gd name="connsiteX1" fmla="*/ 1012371 w 1012371"/>
                  <a:gd name="connsiteY1" fmla="*/ 0 h 2079171"/>
                  <a:gd name="connsiteX2" fmla="*/ 990600 w 1012371"/>
                  <a:gd name="connsiteY2" fmla="*/ 2079171 h 2079171"/>
                  <a:gd name="connsiteX3" fmla="*/ 0 w 1012371"/>
                  <a:gd name="connsiteY3" fmla="*/ 2079171 h 2079171"/>
                  <a:gd name="connsiteX4" fmla="*/ 0 w 1012371"/>
                  <a:gd name="connsiteY4" fmla="*/ 0 h 2079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371" h="2079171">
                    <a:moveTo>
                      <a:pt x="0" y="0"/>
                    </a:moveTo>
                    <a:lnTo>
                      <a:pt x="1012371" y="0"/>
                    </a:lnTo>
                    <a:lnTo>
                      <a:pt x="990600" y="2079171"/>
                    </a:lnTo>
                    <a:lnTo>
                      <a:pt x="0" y="2079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>
                  <a:alpha val="7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5870015" y="2904064"/>
                <a:ext cx="334559" cy="1089742"/>
              </a:xfrm>
              <a:custGeom>
                <a:avLst/>
                <a:gdLst>
                  <a:gd name="connsiteX0" fmla="*/ 4189 w 374304"/>
                  <a:gd name="connsiteY0" fmla="*/ 0 h 1219200"/>
                  <a:gd name="connsiteX1" fmla="*/ 374304 w 374304"/>
                  <a:gd name="connsiteY1" fmla="*/ 522515 h 1219200"/>
                  <a:gd name="connsiteX2" fmla="*/ 363418 w 374304"/>
                  <a:gd name="connsiteY2" fmla="*/ 1219200 h 1219200"/>
                  <a:gd name="connsiteX3" fmla="*/ 4189 w 374304"/>
                  <a:gd name="connsiteY3" fmla="*/ 1219200 h 1219200"/>
                  <a:gd name="connsiteX4" fmla="*/ 4189 w 374304"/>
                  <a:gd name="connsiteY4" fmla="*/ 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4304" h="1219200">
                    <a:moveTo>
                      <a:pt x="4189" y="0"/>
                    </a:moveTo>
                    <a:lnTo>
                      <a:pt x="374304" y="522515"/>
                    </a:lnTo>
                    <a:lnTo>
                      <a:pt x="363418" y="1219200"/>
                    </a:lnTo>
                    <a:lnTo>
                      <a:pt x="4189" y="1219200"/>
                    </a:lnTo>
                    <a:cubicBezTo>
                      <a:pt x="561" y="812800"/>
                      <a:pt x="-3068" y="406400"/>
                      <a:pt x="4189" y="0"/>
                    </a:cubicBezTo>
                    <a:close/>
                  </a:path>
                </a:pathLst>
              </a:custGeom>
              <a:solidFill>
                <a:srgbClr val="92D050">
                  <a:alpha val="6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4963886" y="3973286"/>
                <a:ext cx="1230085" cy="337457"/>
              </a:xfrm>
              <a:custGeom>
                <a:avLst/>
                <a:gdLst>
                  <a:gd name="connsiteX0" fmla="*/ 0 w 1230085"/>
                  <a:gd name="connsiteY0" fmla="*/ 21771 h 337457"/>
                  <a:gd name="connsiteX1" fmla="*/ 326571 w 1230085"/>
                  <a:gd name="connsiteY1" fmla="*/ 326571 h 337457"/>
                  <a:gd name="connsiteX2" fmla="*/ 1230085 w 1230085"/>
                  <a:gd name="connsiteY2" fmla="*/ 337457 h 337457"/>
                  <a:gd name="connsiteX3" fmla="*/ 1230085 w 1230085"/>
                  <a:gd name="connsiteY3" fmla="*/ 0 h 337457"/>
                  <a:gd name="connsiteX4" fmla="*/ 0 w 1230085"/>
                  <a:gd name="connsiteY4" fmla="*/ 21771 h 337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0085" h="337457">
                    <a:moveTo>
                      <a:pt x="0" y="21771"/>
                    </a:moveTo>
                    <a:lnTo>
                      <a:pt x="326571" y="326571"/>
                    </a:lnTo>
                    <a:lnTo>
                      <a:pt x="1230085" y="337457"/>
                    </a:lnTo>
                    <a:lnTo>
                      <a:pt x="1230085" y="0"/>
                    </a:lnTo>
                    <a:lnTo>
                      <a:pt x="0" y="21771"/>
                    </a:lnTo>
                    <a:close/>
                  </a:path>
                </a:pathLst>
              </a:custGeom>
              <a:solidFill>
                <a:srgbClr val="92D050">
                  <a:alpha val="5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7" name="Straight Connector 96"/>
            <p:cNvCxnSpPr>
              <a:stCxn id="86" idx="0"/>
              <a:endCxn id="86" idx="1"/>
            </p:cNvCxnSpPr>
            <p:nvPr/>
          </p:nvCxnSpPr>
          <p:spPr>
            <a:xfrm>
              <a:off x="5694184" y="347939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5694184" y="9455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5846584" y="10979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6" idx="2"/>
            </p:cNvCxnSpPr>
            <p:nvPr/>
          </p:nvCxnSpPr>
          <p:spPr>
            <a:xfrm>
              <a:off x="6180563" y="960107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5694184" y="949636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6191252" y="348290"/>
              <a:ext cx="186589" cy="210156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691438" y="34389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6191252" y="3307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6343652" y="4831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125"/>
          <p:cNvGrpSpPr/>
          <p:nvPr/>
        </p:nvGrpSpPr>
        <p:grpSpPr>
          <a:xfrm>
            <a:off x="7308251" y="459182"/>
            <a:ext cx="1154736" cy="725211"/>
            <a:chOff x="7250311" y="426275"/>
            <a:chExt cx="1154736" cy="725211"/>
          </a:xfrm>
        </p:grpSpPr>
        <p:grpSp>
          <p:nvGrpSpPr>
            <p:cNvPr id="85" name="Group 84"/>
            <p:cNvGrpSpPr/>
            <p:nvPr/>
          </p:nvGrpSpPr>
          <p:grpSpPr>
            <a:xfrm>
              <a:off x="7250311" y="445044"/>
              <a:ext cx="1154736" cy="686306"/>
              <a:chOff x="2960064" y="3886200"/>
              <a:chExt cx="2062725" cy="1225960"/>
            </a:xfrm>
          </p:grpSpPr>
          <p:sp>
            <p:nvSpPr>
              <p:cNvPr id="83" name="Freeform 82"/>
              <p:cNvSpPr/>
              <p:nvPr/>
            </p:nvSpPr>
            <p:spPr>
              <a:xfrm>
                <a:off x="2960064" y="3886200"/>
                <a:ext cx="1722181" cy="739468"/>
              </a:xfrm>
              <a:custGeom>
                <a:avLst/>
                <a:gdLst>
                  <a:gd name="connsiteX0" fmla="*/ 0 w 914400"/>
                  <a:gd name="connsiteY0" fmla="*/ 10886 h 827314"/>
                  <a:gd name="connsiteX1" fmla="*/ 0 w 914400"/>
                  <a:gd name="connsiteY1" fmla="*/ 827314 h 827314"/>
                  <a:gd name="connsiteX2" fmla="*/ 914400 w 914400"/>
                  <a:gd name="connsiteY2" fmla="*/ 827314 h 827314"/>
                  <a:gd name="connsiteX3" fmla="*/ 914400 w 914400"/>
                  <a:gd name="connsiteY3" fmla="*/ 0 h 827314"/>
                  <a:gd name="connsiteX4" fmla="*/ 0 w 914400"/>
                  <a:gd name="connsiteY4" fmla="*/ 10886 h 827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4400" h="827314">
                    <a:moveTo>
                      <a:pt x="0" y="10886"/>
                    </a:moveTo>
                    <a:lnTo>
                      <a:pt x="0" y="827314"/>
                    </a:lnTo>
                    <a:lnTo>
                      <a:pt x="914400" y="827314"/>
                    </a:lnTo>
                    <a:lnTo>
                      <a:pt x="914400" y="0"/>
                    </a:lnTo>
                    <a:lnTo>
                      <a:pt x="0" y="10886"/>
                    </a:lnTo>
                    <a:close/>
                  </a:path>
                </a:pathLst>
              </a:custGeom>
              <a:solidFill>
                <a:srgbClr val="00B0F0">
                  <a:alpha val="5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2960064" y="3895930"/>
                <a:ext cx="2062725" cy="1216230"/>
              </a:xfrm>
              <a:custGeom>
                <a:avLst/>
                <a:gdLst>
                  <a:gd name="connsiteX0" fmla="*/ 1937657 w 2307771"/>
                  <a:gd name="connsiteY0" fmla="*/ 0 h 1360714"/>
                  <a:gd name="connsiteX1" fmla="*/ 2296886 w 2307771"/>
                  <a:gd name="connsiteY1" fmla="*/ 511628 h 1360714"/>
                  <a:gd name="connsiteX2" fmla="*/ 2307771 w 2307771"/>
                  <a:gd name="connsiteY2" fmla="*/ 1360714 h 1360714"/>
                  <a:gd name="connsiteX3" fmla="*/ 381000 w 2307771"/>
                  <a:gd name="connsiteY3" fmla="*/ 1360714 h 1360714"/>
                  <a:gd name="connsiteX4" fmla="*/ 0 w 2307771"/>
                  <a:gd name="connsiteY4" fmla="*/ 827314 h 1360714"/>
                  <a:gd name="connsiteX5" fmla="*/ 1937657 w 2307771"/>
                  <a:gd name="connsiteY5" fmla="*/ 816428 h 1360714"/>
                  <a:gd name="connsiteX6" fmla="*/ 1937657 w 2307771"/>
                  <a:gd name="connsiteY6" fmla="*/ 0 h 136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07771" h="1360714">
                    <a:moveTo>
                      <a:pt x="1937657" y="0"/>
                    </a:moveTo>
                    <a:lnTo>
                      <a:pt x="2296886" y="511628"/>
                    </a:lnTo>
                    <a:lnTo>
                      <a:pt x="2307771" y="1360714"/>
                    </a:lnTo>
                    <a:lnTo>
                      <a:pt x="381000" y="1360714"/>
                    </a:lnTo>
                    <a:lnTo>
                      <a:pt x="0" y="827314"/>
                    </a:lnTo>
                    <a:lnTo>
                      <a:pt x="1937657" y="816428"/>
                    </a:lnTo>
                    <a:lnTo>
                      <a:pt x="1937657" y="0"/>
                    </a:lnTo>
                    <a:close/>
                  </a:path>
                </a:pathLst>
              </a:custGeom>
              <a:solidFill>
                <a:srgbClr val="00B0F0">
                  <a:alpha val="6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0" name="Straight Connector 99"/>
            <p:cNvCxnSpPr>
              <a:stCxn id="84" idx="3"/>
              <a:endCxn id="84" idx="2"/>
            </p:cNvCxnSpPr>
            <p:nvPr/>
          </p:nvCxnSpPr>
          <p:spPr>
            <a:xfrm>
              <a:off x="7440951" y="1131350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250311" y="858242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7250311" y="450491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83" idx="0"/>
            </p:cNvCxnSpPr>
            <p:nvPr/>
          </p:nvCxnSpPr>
          <p:spPr>
            <a:xfrm>
              <a:off x="7250311" y="450491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8193061" y="426275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8401165" y="740467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84" idx="5"/>
              <a:endCxn id="84" idx="2"/>
            </p:cNvCxnSpPr>
            <p:nvPr/>
          </p:nvCxnSpPr>
          <p:spPr>
            <a:xfrm>
              <a:off x="8219854" y="859006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8219854" y="463088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7250311" y="858242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55"/>
          <p:cNvSpPr/>
          <p:nvPr/>
        </p:nvSpPr>
        <p:spPr>
          <a:xfrm>
            <a:off x="4466526" y="1538259"/>
            <a:ext cx="44488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LWH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     LWH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499866" y="2379957"/>
                <a:ext cx="4448874" cy="1692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=  (2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600" b="0" i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m:t>2</m:t>
                    </m:r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</m:oMath>
                </a14:m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2)   +    </a:t>
                </a:r>
                <a:r>
                  <a:rPr lang="en-US" sz="2600" dirty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(2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m:t>4</m:t>
                    </m:r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</m:oMath>
                </a14:m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2)</a:t>
                </a:r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6" y="2379957"/>
                <a:ext cx="4448874" cy="1692771"/>
              </a:xfrm>
              <a:prstGeom prst="rect">
                <a:avLst/>
              </a:prstGeom>
              <a:blipFill rotWithShape="1">
                <a:blip r:embed="rId5"/>
                <a:stretch>
                  <a:fillRect l="-2329" t="-4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/>
          <p:cNvSpPr/>
          <p:nvPr/>
        </p:nvSpPr>
        <p:spPr>
          <a:xfrm>
            <a:off x="4521194" y="3168494"/>
            <a:ext cx="44488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   8       +     16</a:t>
            </a:r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0922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636721" y="476789"/>
            <a:ext cx="16786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Composite</a:t>
            </a:r>
            <a:b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Volume</a:t>
            </a:r>
            <a:endParaRPr lang="en-US" sz="2200" dirty="0"/>
          </a:p>
        </p:txBody>
      </p:sp>
      <p:sp>
        <p:nvSpPr>
          <p:cNvPr id="28" name="Rectangle 27"/>
          <p:cNvSpPr/>
          <p:nvPr/>
        </p:nvSpPr>
        <p:spPr>
          <a:xfrm>
            <a:off x="4466526" y="58478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endParaRPr lang="en-US" sz="2600" dirty="0"/>
          </a:p>
        </p:txBody>
      </p:sp>
      <p:sp>
        <p:nvSpPr>
          <p:cNvPr id="51" name="Rectangle 50"/>
          <p:cNvSpPr/>
          <p:nvPr/>
        </p:nvSpPr>
        <p:spPr>
          <a:xfrm>
            <a:off x="6286500" y="59406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endParaRPr lang="en-US" sz="2600" dirty="0"/>
          </a:p>
        </p:txBody>
      </p:sp>
      <p:grpSp>
        <p:nvGrpSpPr>
          <p:cNvPr id="57" name="Group 56"/>
          <p:cNvGrpSpPr/>
          <p:nvPr/>
        </p:nvGrpSpPr>
        <p:grpSpPr>
          <a:xfrm>
            <a:off x="130354" y="250371"/>
            <a:ext cx="3267818" cy="2922137"/>
            <a:chOff x="194147" y="482641"/>
            <a:chExt cx="3656025" cy="3269278"/>
          </a:xfrm>
        </p:grpSpPr>
        <p:grpSp>
          <p:nvGrpSpPr>
            <p:cNvPr id="59" name="Group 58"/>
            <p:cNvGrpSpPr/>
            <p:nvPr/>
          </p:nvGrpSpPr>
          <p:grpSpPr>
            <a:xfrm>
              <a:off x="194147" y="482641"/>
              <a:ext cx="3656025" cy="3269278"/>
              <a:chOff x="254734" y="211354"/>
              <a:chExt cx="4535036" cy="3596165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1099566" y="580686"/>
                <a:ext cx="2866644" cy="2857501"/>
                <a:chOff x="1600200" y="1028700"/>
                <a:chExt cx="2866644" cy="2857501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600200" y="1028700"/>
                  <a:ext cx="1248156" cy="1357313"/>
                </a:xfrm>
                <a:prstGeom prst="rect">
                  <a:avLst/>
                </a:prstGeom>
                <a:noFill/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 rot="5400000">
                  <a:off x="2336006" y="1650206"/>
                  <a:ext cx="928688" cy="2400300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p14="http://schemas.microsoft.com/office/powerpoint/2010/main">
              <mc:Choice Requires="p14">
                <p:contentPart p14:bwMode="auto" r:id="rId3">
                  <p14:nvContentPartPr>
                    <p14:cNvPr id="69" name="Ink 68"/>
                    <p14:cNvContentPartPr/>
                    <p14:nvPr/>
                  </p14:nvContentPartPr>
                  <p14:xfrm>
                    <a:off x="1659725" y="2177370"/>
                    <a:ext cx="1083475" cy="385241"/>
                  </p14:xfrm>
                </p:contentPart>
              </mc:Choice>
              <mc:Fallback xmlns="">
                <p:pic>
                  <p:nvPicPr>
                    <p:cNvPr id="42" name="Ink 41"/>
                    <p:cNvPicPr/>
                    <p:nvPr/>
                  </p:nvPicPr>
                  <p:blipFill>
                    <a:blip r:embed="rId4"/>
                    <a:stretch>
                      <a:fillRect/>
                    </a:stretch>
                  </p:blipFill>
                  <p:spPr>
                    <a:xfrm>
                      <a:off x="1610411" y="2131285"/>
                      <a:ext cx="1187503" cy="488932"/>
                    </a:xfrm>
                    <a:prstGeom prst="rect">
                      <a:avLst/>
                    </a:prstGeom>
                  </p:spPr>
                </p:pic>
              </mc:Fallback>
            </mc:AlternateContent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848356" y="1028700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3994484" y="2386013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40005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6002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066544" y="3886201"/>
                  <a:ext cx="2400300" cy="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3314700" y="1600200"/>
                  <a:ext cx="0" cy="757196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flipV="1">
                  <a:off x="4460828" y="2957513"/>
                  <a:ext cx="0" cy="928688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Rectangle 61"/>
              <p:cNvSpPr/>
              <p:nvPr/>
            </p:nvSpPr>
            <p:spPr>
              <a:xfrm>
                <a:off x="2240030" y="3438187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923945" y="2789176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332738" y="211354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98651" y="3016438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54734" y="1704334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</p:grpSp>
        <p:sp>
          <p:nvSpPr>
            <p:cNvPr id="77" name="Freeform 76"/>
            <p:cNvSpPr/>
            <p:nvPr/>
          </p:nvSpPr>
          <p:spPr>
            <a:xfrm>
              <a:off x="881743" y="805543"/>
              <a:ext cx="1012371" cy="1246793"/>
            </a:xfrm>
            <a:custGeom>
              <a:avLst/>
              <a:gdLst>
                <a:gd name="connsiteX0" fmla="*/ 0 w 1012371"/>
                <a:gd name="connsiteY0" fmla="*/ 0 h 2079171"/>
                <a:gd name="connsiteX1" fmla="*/ 1012371 w 1012371"/>
                <a:gd name="connsiteY1" fmla="*/ 0 h 2079171"/>
                <a:gd name="connsiteX2" fmla="*/ 990600 w 1012371"/>
                <a:gd name="connsiteY2" fmla="*/ 2079171 h 2079171"/>
                <a:gd name="connsiteX3" fmla="*/ 0 w 1012371"/>
                <a:gd name="connsiteY3" fmla="*/ 2079171 h 2079171"/>
                <a:gd name="connsiteX4" fmla="*/ 0 w 1012371"/>
                <a:gd name="connsiteY4" fmla="*/ 0 h 2079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371" h="2079171">
                  <a:moveTo>
                    <a:pt x="0" y="0"/>
                  </a:moveTo>
                  <a:lnTo>
                    <a:pt x="1012371" y="0"/>
                  </a:lnTo>
                  <a:lnTo>
                    <a:pt x="990600" y="2079171"/>
                  </a:lnTo>
                  <a:lnTo>
                    <a:pt x="0" y="20791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>
                <a:alpha val="7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8" name="Freeform 77"/>
            <p:cNvSpPr/>
            <p:nvPr/>
          </p:nvSpPr>
          <p:spPr>
            <a:xfrm>
              <a:off x="881743" y="2057400"/>
              <a:ext cx="1926771" cy="827314"/>
            </a:xfrm>
            <a:custGeom>
              <a:avLst/>
              <a:gdLst>
                <a:gd name="connsiteX0" fmla="*/ 0 w 914400"/>
                <a:gd name="connsiteY0" fmla="*/ 10886 h 827314"/>
                <a:gd name="connsiteX1" fmla="*/ 0 w 914400"/>
                <a:gd name="connsiteY1" fmla="*/ 827314 h 827314"/>
                <a:gd name="connsiteX2" fmla="*/ 914400 w 914400"/>
                <a:gd name="connsiteY2" fmla="*/ 827314 h 827314"/>
                <a:gd name="connsiteX3" fmla="*/ 914400 w 914400"/>
                <a:gd name="connsiteY3" fmla="*/ 0 h 827314"/>
                <a:gd name="connsiteX4" fmla="*/ 0 w 914400"/>
                <a:gd name="connsiteY4" fmla="*/ 10886 h 827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" h="827314">
                  <a:moveTo>
                    <a:pt x="0" y="10886"/>
                  </a:moveTo>
                  <a:lnTo>
                    <a:pt x="0" y="827314"/>
                  </a:lnTo>
                  <a:lnTo>
                    <a:pt x="914400" y="827314"/>
                  </a:lnTo>
                  <a:lnTo>
                    <a:pt x="914400" y="0"/>
                  </a:lnTo>
                  <a:lnTo>
                    <a:pt x="0" y="10886"/>
                  </a:lnTo>
                  <a:close/>
                </a:path>
              </a:pathLst>
            </a:custGeom>
            <a:solidFill>
              <a:srgbClr val="00B0F0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9" name="Freeform 78"/>
            <p:cNvSpPr/>
            <p:nvPr/>
          </p:nvSpPr>
          <p:spPr>
            <a:xfrm>
              <a:off x="881743" y="2068286"/>
              <a:ext cx="2307771" cy="1360714"/>
            </a:xfrm>
            <a:custGeom>
              <a:avLst/>
              <a:gdLst>
                <a:gd name="connsiteX0" fmla="*/ 1937657 w 2307771"/>
                <a:gd name="connsiteY0" fmla="*/ 0 h 1360714"/>
                <a:gd name="connsiteX1" fmla="*/ 2296886 w 2307771"/>
                <a:gd name="connsiteY1" fmla="*/ 511628 h 1360714"/>
                <a:gd name="connsiteX2" fmla="*/ 2307771 w 2307771"/>
                <a:gd name="connsiteY2" fmla="*/ 1360714 h 1360714"/>
                <a:gd name="connsiteX3" fmla="*/ 381000 w 2307771"/>
                <a:gd name="connsiteY3" fmla="*/ 1360714 h 1360714"/>
                <a:gd name="connsiteX4" fmla="*/ 0 w 2307771"/>
                <a:gd name="connsiteY4" fmla="*/ 827314 h 1360714"/>
                <a:gd name="connsiteX5" fmla="*/ 1937657 w 2307771"/>
                <a:gd name="connsiteY5" fmla="*/ 816428 h 1360714"/>
                <a:gd name="connsiteX6" fmla="*/ 1937657 w 2307771"/>
                <a:gd name="connsiteY6" fmla="*/ 0 h 136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7771" h="1360714">
                  <a:moveTo>
                    <a:pt x="1937657" y="0"/>
                  </a:moveTo>
                  <a:lnTo>
                    <a:pt x="2296886" y="511628"/>
                  </a:lnTo>
                  <a:lnTo>
                    <a:pt x="2307771" y="1360714"/>
                  </a:lnTo>
                  <a:lnTo>
                    <a:pt x="381000" y="1360714"/>
                  </a:lnTo>
                  <a:lnTo>
                    <a:pt x="0" y="827314"/>
                  </a:lnTo>
                  <a:lnTo>
                    <a:pt x="1937657" y="816428"/>
                  </a:lnTo>
                  <a:lnTo>
                    <a:pt x="1937657" y="0"/>
                  </a:lnTo>
                  <a:close/>
                </a:path>
              </a:pathLst>
            </a:custGeom>
            <a:solidFill>
              <a:srgbClr val="00B0F0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80" name="Freeform 79"/>
            <p:cNvSpPr/>
            <p:nvPr/>
          </p:nvSpPr>
          <p:spPr>
            <a:xfrm>
              <a:off x="1889925" y="827314"/>
              <a:ext cx="374304" cy="1219200"/>
            </a:xfrm>
            <a:custGeom>
              <a:avLst/>
              <a:gdLst>
                <a:gd name="connsiteX0" fmla="*/ 4189 w 374304"/>
                <a:gd name="connsiteY0" fmla="*/ 0 h 1219200"/>
                <a:gd name="connsiteX1" fmla="*/ 374304 w 374304"/>
                <a:gd name="connsiteY1" fmla="*/ 522515 h 1219200"/>
                <a:gd name="connsiteX2" fmla="*/ 363418 w 374304"/>
                <a:gd name="connsiteY2" fmla="*/ 1219200 h 1219200"/>
                <a:gd name="connsiteX3" fmla="*/ 4189 w 374304"/>
                <a:gd name="connsiteY3" fmla="*/ 1219200 h 1219200"/>
                <a:gd name="connsiteX4" fmla="*/ 4189 w 374304"/>
                <a:gd name="connsiteY4" fmla="*/ 0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304" h="1219200">
                  <a:moveTo>
                    <a:pt x="4189" y="0"/>
                  </a:moveTo>
                  <a:lnTo>
                    <a:pt x="374304" y="522515"/>
                  </a:lnTo>
                  <a:lnTo>
                    <a:pt x="363418" y="1219200"/>
                  </a:lnTo>
                  <a:lnTo>
                    <a:pt x="4189" y="1219200"/>
                  </a:lnTo>
                  <a:cubicBezTo>
                    <a:pt x="561" y="812800"/>
                    <a:pt x="-3068" y="406400"/>
                    <a:pt x="4189" y="0"/>
                  </a:cubicBezTo>
                  <a:close/>
                </a:path>
              </a:pathLst>
            </a:custGeom>
            <a:solidFill>
              <a:srgbClr val="92D050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875228" y="2057400"/>
              <a:ext cx="101888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5268242" y="421810"/>
            <a:ext cx="646859" cy="754483"/>
            <a:chOff x="5691438" y="330744"/>
            <a:chExt cx="686403" cy="800606"/>
          </a:xfrm>
        </p:grpSpPr>
        <p:grpSp>
          <p:nvGrpSpPr>
            <p:cNvPr id="90" name="Group 89"/>
            <p:cNvGrpSpPr/>
            <p:nvPr/>
          </p:nvGrpSpPr>
          <p:grpSpPr>
            <a:xfrm>
              <a:off x="5691438" y="347939"/>
              <a:ext cx="681538" cy="783411"/>
              <a:chOff x="4963886" y="2884604"/>
              <a:chExt cx="1240688" cy="1426139"/>
            </a:xfrm>
          </p:grpSpPr>
          <p:sp>
            <p:nvSpPr>
              <p:cNvPr id="86" name="Freeform 85"/>
              <p:cNvSpPr/>
              <p:nvPr/>
            </p:nvSpPr>
            <p:spPr>
              <a:xfrm>
                <a:off x="4968885" y="2884604"/>
                <a:ext cx="904875" cy="1114405"/>
              </a:xfrm>
              <a:custGeom>
                <a:avLst/>
                <a:gdLst>
                  <a:gd name="connsiteX0" fmla="*/ 0 w 1012371"/>
                  <a:gd name="connsiteY0" fmla="*/ 0 h 2079171"/>
                  <a:gd name="connsiteX1" fmla="*/ 1012371 w 1012371"/>
                  <a:gd name="connsiteY1" fmla="*/ 0 h 2079171"/>
                  <a:gd name="connsiteX2" fmla="*/ 990600 w 1012371"/>
                  <a:gd name="connsiteY2" fmla="*/ 2079171 h 2079171"/>
                  <a:gd name="connsiteX3" fmla="*/ 0 w 1012371"/>
                  <a:gd name="connsiteY3" fmla="*/ 2079171 h 2079171"/>
                  <a:gd name="connsiteX4" fmla="*/ 0 w 1012371"/>
                  <a:gd name="connsiteY4" fmla="*/ 0 h 2079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371" h="2079171">
                    <a:moveTo>
                      <a:pt x="0" y="0"/>
                    </a:moveTo>
                    <a:lnTo>
                      <a:pt x="1012371" y="0"/>
                    </a:lnTo>
                    <a:lnTo>
                      <a:pt x="990600" y="2079171"/>
                    </a:lnTo>
                    <a:lnTo>
                      <a:pt x="0" y="2079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>
                  <a:alpha val="7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5870015" y="2904064"/>
                <a:ext cx="334559" cy="1089742"/>
              </a:xfrm>
              <a:custGeom>
                <a:avLst/>
                <a:gdLst>
                  <a:gd name="connsiteX0" fmla="*/ 4189 w 374304"/>
                  <a:gd name="connsiteY0" fmla="*/ 0 h 1219200"/>
                  <a:gd name="connsiteX1" fmla="*/ 374304 w 374304"/>
                  <a:gd name="connsiteY1" fmla="*/ 522515 h 1219200"/>
                  <a:gd name="connsiteX2" fmla="*/ 363418 w 374304"/>
                  <a:gd name="connsiteY2" fmla="*/ 1219200 h 1219200"/>
                  <a:gd name="connsiteX3" fmla="*/ 4189 w 374304"/>
                  <a:gd name="connsiteY3" fmla="*/ 1219200 h 1219200"/>
                  <a:gd name="connsiteX4" fmla="*/ 4189 w 374304"/>
                  <a:gd name="connsiteY4" fmla="*/ 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4304" h="1219200">
                    <a:moveTo>
                      <a:pt x="4189" y="0"/>
                    </a:moveTo>
                    <a:lnTo>
                      <a:pt x="374304" y="522515"/>
                    </a:lnTo>
                    <a:lnTo>
                      <a:pt x="363418" y="1219200"/>
                    </a:lnTo>
                    <a:lnTo>
                      <a:pt x="4189" y="1219200"/>
                    </a:lnTo>
                    <a:cubicBezTo>
                      <a:pt x="561" y="812800"/>
                      <a:pt x="-3068" y="406400"/>
                      <a:pt x="4189" y="0"/>
                    </a:cubicBezTo>
                    <a:close/>
                  </a:path>
                </a:pathLst>
              </a:custGeom>
              <a:solidFill>
                <a:srgbClr val="92D050">
                  <a:alpha val="6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4963886" y="3973286"/>
                <a:ext cx="1230085" cy="337457"/>
              </a:xfrm>
              <a:custGeom>
                <a:avLst/>
                <a:gdLst>
                  <a:gd name="connsiteX0" fmla="*/ 0 w 1230085"/>
                  <a:gd name="connsiteY0" fmla="*/ 21771 h 337457"/>
                  <a:gd name="connsiteX1" fmla="*/ 326571 w 1230085"/>
                  <a:gd name="connsiteY1" fmla="*/ 326571 h 337457"/>
                  <a:gd name="connsiteX2" fmla="*/ 1230085 w 1230085"/>
                  <a:gd name="connsiteY2" fmla="*/ 337457 h 337457"/>
                  <a:gd name="connsiteX3" fmla="*/ 1230085 w 1230085"/>
                  <a:gd name="connsiteY3" fmla="*/ 0 h 337457"/>
                  <a:gd name="connsiteX4" fmla="*/ 0 w 1230085"/>
                  <a:gd name="connsiteY4" fmla="*/ 21771 h 337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0085" h="337457">
                    <a:moveTo>
                      <a:pt x="0" y="21771"/>
                    </a:moveTo>
                    <a:lnTo>
                      <a:pt x="326571" y="326571"/>
                    </a:lnTo>
                    <a:lnTo>
                      <a:pt x="1230085" y="337457"/>
                    </a:lnTo>
                    <a:lnTo>
                      <a:pt x="1230085" y="0"/>
                    </a:lnTo>
                    <a:lnTo>
                      <a:pt x="0" y="21771"/>
                    </a:lnTo>
                    <a:close/>
                  </a:path>
                </a:pathLst>
              </a:custGeom>
              <a:solidFill>
                <a:srgbClr val="92D050">
                  <a:alpha val="5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7" name="Straight Connector 96"/>
            <p:cNvCxnSpPr>
              <a:stCxn id="86" idx="0"/>
              <a:endCxn id="86" idx="1"/>
            </p:cNvCxnSpPr>
            <p:nvPr/>
          </p:nvCxnSpPr>
          <p:spPr>
            <a:xfrm>
              <a:off x="5694184" y="347939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5694184" y="9455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5846584" y="10979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6" idx="2"/>
            </p:cNvCxnSpPr>
            <p:nvPr/>
          </p:nvCxnSpPr>
          <p:spPr>
            <a:xfrm>
              <a:off x="6180563" y="960107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5694184" y="949636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6191252" y="348290"/>
              <a:ext cx="186589" cy="210156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691438" y="34389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6191252" y="3307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6343652" y="4831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125"/>
          <p:cNvGrpSpPr/>
          <p:nvPr/>
        </p:nvGrpSpPr>
        <p:grpSpPr>
          <a:xfrm>
            <a:off x="7308251" y="459182"/>
            <a:ext cx="1154736" cy="725211"/>
            <a:chOff x="7250311" y="426275"/>
            <a:chExt cx="1154736" cy="725211"/>
          </a:xfrm>
        </p:grpSpPr>
        <p:grpSp>
          <p:nvGrpSpPr>
            <p:cNvPr id="85" name="Group 84"/>
            <p:cNvGrpSpPr/>
            <p:nvPr/>
          </p:nvGrpSpPr>
          <p:grpSpPr>
            <a:xfrm>
              <a:off x="7250311" y="445044"/>
              <a:ext cx="1154736" cy="686306"/>
              <a:chOff x="2960064" y="3886200"/>
              <a:chExt cx="2062725" cy="1225960"/>
            </a:xfrm>
          </p:grpSpPr>
          <p:sp>
            <p:nvSpPr>
              <p:cNvPr id="83" name="Freeform 82"/>
              <p:cNvSpPr/>
              <p:nvPr/>
            </p:nvSpPr>
            <p:spPr>
              <a:xfrm>
                <a:off x="2960064" y="3886200"/>
                <a:ext cx="1722181" cy="739468"/>
              </a:xfrm>
              <a:custGeom>
                <a:avLst/>
                <a:gdLst>
                  <a:gd name="connsiteX0" fmla="*/ 0 w 914400"/>
                  <a:gd name="connsiteY0" fmla="*/ 10886 h 827314"/>
                  <a:gd name="connsiteX1" fmla="*/ 0 w 914400"/>
                  <a:gd name="connsiteY1" fmla="*/ 827314 h 827314"/>
                  <a:gd name="connsiteX2" fmla="*/ 914400 w 914400"/>
                  <a:gd name="connsiteY2" fmla="*/ 827314 h 827314"/>
                  <a:gd name="connsiteX3" fmla="*/ 914400 w 914400"/>
                  <a:gd name="connsiteY3" fmla="*/ 0 h 827314"/>
                  <a:gd name="connsiteX4" fmla="*/ 0 w 914400"/>
                  <a:gd name="connsiteY4" fmla="*/ 10886 h 827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4400" h="827314">
                    <a:moveTo>
                      <a:pt x="0" y="10886"/>
                    </a:moveTo>
                    <a:lnTo>
                      <a:pt x="0" y="827314"/>
                    </a:lnTo>
                    <a:lnTo>
                      <a:pt x="914400" y="827314"/>
                    </a:lnTo>
                    <a:lnTo>
                      <a:pt x="914400" y="0"/>
                    </a:lnTo>
                    <a:lnTo>
                      <a:pt x="0" y="10886"/>
                    </a:lnTo>
                    <a:close/>
                  </a:path>
                </a:pathLst>
              </a:custGeom>
              <a:solidFill>
                <a:srgbClr val="00B0F0">
                  <a:alpha val="5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2960064" y="3895930"/>
                <a:ext cx="2062725" cy="1216230"/>
              </a:xfrm>
              <a:custGeom>
                <a:avLst/>
                <a:gdLst>
                  <a:gd name="connsiteX0" fmla="*/ 1937657 w 2307771"/>
                  <a:gd name="connsiteY0" fmla="*/ 0 h 1360714"/>
                  <a:gd name="connsiteX1" fmla="*/ 2296886 w 2307771"/>
                  <a:gd name="connsiteY1" fmla="*/ 511628 h 1360714"/>
                  <a:gd name="connsiteX2" fmla="*/ 2307771 w 2307771"/>
                  <a:gd name="connsiteY2" fmla="*/ 1360714 h 1360714"/>
                  <a:gd name="connsiteX3" fmla="*/ 381000 w 2307771"/>
                  <a:gd name="connsiteY3" fmla="*/ 1360714 h 1360714"/>
                  <a:gd name="connsiteX4" fmla="*/ 0 w 2307771"/>
                  <a:gd name="connsiteY4" fmla="*/ 827314 h 1360714"/>
                  <a:gd name="connsiteX5" fmla="*/ 1937657 w 2307771"/>
                  <a:gd name="connsiteY5" fmla="*/ 816428 h 1360714"/>
                  <a:gd name="connsiteX6" fmla="*/ 1937657 w 2307771"/>
                  <a:gd name="connsiteY6" fmla="*/ 0 h 136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07771" h="1360714">
                    <a:moveTo>
                      <a:pt x="1937657" y="0"/>
                    </a:moveTo>
                    <a:lnTo>
                      <a:pt x="2296886" y="511628"/>
                    </a:lnTo>
                    <a:lnTo>
                      <a:pt x="2307771" y="1360714"/>
                    </a:lnTo>
                    <a:lnTo>
                      <a:pt x="381000" y="1360714"/>
                    </a:lnTo>
                    <a:lnTo>
                      <a:pt x="0" y="827314"/>
                    </a:lnTo>
                    <a:lnTo>
                      <a:pt x="1937657" y="816428"/>
                    </a:lnTo>
                    <a:lnTo>
                      <a:pt x="1937657" y="0"/>
                    </a:lnTo>
                    <a:close/>
                  </a:path>
                </a:pathLst>
              </a:custGeom>
              <a:solidFill>
                <a:srgbClr val="00B0F0">
                  <a:alpha val="6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0" name="Straight Connector 99"/>
            <p:cNvCxnSpPr>
              <a:stCxn id="84" idx="3"/>
              <a:endCxn id="84" idx="2"/>
            </p:cNvCxnSpPr>
            <p:nvPr/>
          </p:nvCxnSpPr>
          <p:spPr>
            <a:xfrm>
              <a:off x="7440951" y="1131350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250311" y="858242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7250311" y="450491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83" idx="0"/>
            </p:cNvCxnSpPr>
            <p:nvPr/>
          </p:nvCxnSpPr>
          <p:spPr>
            <a:xfrm>
              <a:off x="7250311" y="450491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8193061" y="426275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8401165" y="740467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84" idx="5"/>
              <a:endCxn id="84" idx="2"/>
            </p:cNvCxnSpPr>
            <p:nvPr/>
          </p:nvCxnSpPr>
          <p:spPr>
            <a:xfrm>
              <a:off x="8219854" y="859006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8219854" y="463088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7250311" y="858242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55"/>
          <p:cNvSpPr/>
          <p:nvPr/>
        </p:nvSpPr>
        <p:spPr>
          <a:xfrm>
            <a:off x="4466526" y="1538259"/>
            <a:ext cx="44488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LWH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     LWH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499866" y="2379957"/>
                <a:ext cx="4448874" cy="1692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=  (2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600" b="0" i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m:t>2</m:t>
                    </m:r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</m:oMath>
                </a14:m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2)   +    </a:t>
                </a:r>
                <a:r>
                  <a:rPr lang="en-US" sz="2600" dirty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(2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m:t>4</m:t>
                    </m:r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</m:oMath>
                </a14:m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2)</a:t>
                </a:r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6" y="2379957"/>
                <a:ext cx="4448874" cy="1692771"/>
              </a:xfrm>
              <a:prstGeom prst="rect">
                <a:avLst/>
              </a:prstGeom>
              <a:blipFill rotWithShape="1">
                <a:blip r:embed="rId5"/>
                <a:stretch>
                  <a:fillRect l="-2329" t="-4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/>
          <p:cNvSpPr/>
          <p:nvPr/>
        </p:nvSpPr>
        <p:spPr>
          <a:xfrm>
            <a:off x="4521194" y="3168494"/>
            <a:ext cx="44488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   8       +     16</a:t>
            </a:r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  <p:sp>
        <p:nvSpPr>
          <p:cNvPr id="82" name="Rectangle 81"/>
          <p:cNvSpPr/>
          <p:nvPr/>
        </p:nvSpPr>
        <p:spPr>
          <a:xfrm>
            <a:off x="4521194" y="3815576"/>
            <a:ext cx="44488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   24 inches</a:t>
            </a:r>
            <a:r>
              <a:rPr lang="en-US" sz="26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2971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636721" y="476789"/>
            <a:ext cx="16786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Composite</a:t>
            </a:r>
            <a:b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Volume</a:t>
            </a:r>
            <a:endParaRPr lang="en-US" sz="2200" dirty="0"/>
          </a:p>
        </p:txBody>
      </p:sp>
      <p:sp>
        <p:nvSpPr>
          <p:cNvPr id="28" name="Rectangle 27"/>
          <p:cNvSpPr/>
          <p:nvPr/>
        </p:nvSpPr>
        <p:spPr>
          <a:xfrm>
            <a:off x="4466526" y="58478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endParaRPr lang="en-US" sz="2600" dirty="0"/>
          </a:p>
        </p:txBody>
      </p:sp>
      <p:sp>
        <p:nvSpPr>
          <p:cNvPr id="51" name="Rectangle 50"/>
          <p:cNvSpPr/>
          <p:nvPr/>
        </p:nvSpPr>
        <p:spPr>
          <a:xfrm>
            <a:off x="6286500" y="59406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endParaRPr lang="en-US" sz="2600" dirty="0"/>
          </a:p>
        </p:txBody>
      </p:sp>
      <p:grpSp>
        <p:nvGrpSpPr>
          <p:cNvPr id="57" name="Group 56"/>
          <p:cNvGrpSpPr/>
          <p:nvPr/>
        </p:nvGrpSpPr>
        <p:grpSpPr>
          <a:xfrm>
            <a:off x="130354" y="250371"/>
            <a:ext cx="3267818" cy="2922137"/>
            <a:chOff x="194147" y="482641"/>
            <a:chExt cx="3656025" cy="3269278"/>
          </a:xfrm>
        </p:grpSpPr>
        <p:grpSp>
          <p:nvGrpSpPr>
            <p:cNvPr id="59" name="Group 58"/>
            <p:cNvGrpSpPr/>
            <p:nvPr/>
          </p:nvGrpSpPr>
          <p:grpSpPr>
            <a:xfrm>
              <a:off x="194147" y="482641"/>
              <a:ext cx="3656025" cy="3269278"/>
              <a:chOff x="254734" y="211354"/>
              <a:chExt cx="4535036" cy="3596165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1099566" y="580686"/>
                <a:ext cx="2866644" cy="2857501"/>
                <a:chOff x="1600200" y="1028700"/>
                <a:chExt cx="2866644" cy="2857501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600200" y="1028700"/>
                  <a:ext cx="1248156" cy="1357313"/>
                </a:xfrm>
                <a:prstGeom prst="rect">
                  <a:avLst/>
                </a:prstGeom>
                <a:noFill/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 rot="5400000">
                  <a:off x="2336006" y="1650206"/>
                  <a:ext cx="928688" cy="2400300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p14="http://schemas.microsoft.com/office/powerpoint/2010/main">
              <mc:Choice Requires="p14">
                <p:contentPart p14:bwMode="auto" r:id="rId3">
                  <p14:nvContentPartPr>
                    <p14:cNvPr id="69" name="Ink 68"/>
                    <p14:cNvContentPartPr/>
                    <p14:nvPr/>
                  </p14:nvContentPartPr>
                  <p14:xfrm>
                    <a:off x="1659725" y="2177370"/>
                    <a:ext cx="1083475" cy="385241"/>
                  </p14:xfrm>
                </p:contentPart>
              </mc:Choice>
              <mc:Fallback xmlns="">
                <p:pic>
                  <p:nvPicPr>
                    <p:cNvPr id="42" name="Ink 41"/>
                    <p:cNvPicPr/>
                    <p:nvPr/>
                  </p:nvPicPr>
                  <p:blipFill>
                    <a:blip r:embed="rId4"/>
                    <a:stretch>
                      <a:fillRect/>
                    </a:stretch>
                  </p:blipFill>
                  <p:spPr>
                    <a:xfrm>
                      <a:off x="1610411" y="2131285"/>
                      <a:ext cx="1187503" cy="488932"/>
                    </a:xfrm>
                    <a:prstGeom prst="rect">
                      <a:avLst/>
                    </a:prstGeom>
                  </p:spPr>
                </p:pic>
              </mc:Fallback>
            </mc:AlternateContent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848356" y="1028700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3994484" y="2386013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40005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6002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066544" y="3886201"/>
                  <a:ext cx="2400300" cy="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3314700" y="1600200"/>
                  <a:ext cx="0" cy="757196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flipV="1">
                  <a:off x="4460828" y="2957513"/>
                  <a:ext cx="0" cy="928688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Rectangle 61"/>
              <p:cNvSpPr/>
              <p:nvPr/>
            </p:nvSpPr>
            <p:spPr>
              <a:xfrm>
                <a:off x="2240030" y="3438187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923945" y="2789176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332738" y="211354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51064" y="3016438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54734" y="1704334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</p:grpSp>
        <p:sp>
          <p:nvSpPr>
            <p:cNvPr id="77" name="Freeform 76"/>
            <p:cNvSpPr/>
            <p:nvPr/>
          </p:nvSpPr>
          <p:spPr>
            <a:xfrm>
              <a:off x="881743" y="805543"/>
              <a:ext cx="1012371" cy="1246793"/>
            </a:xfrm>
            <a:custGeom>
              <a:avLst/>
              <a:gdLst>
                <a:gd name="connsiteX0" fmla="*/ 0 w 1012371"/>
                <a:gd name="connsiteY0" fmla="*/ 0 h 2079171"/>
                <a:gd name="connsiteX1" fmla="*/ 1012371 w 1012371"/>
                <a:gd name="connsiteY1" fmla="*/ 0 h 2079171"/>
                <a:gd name="connsiteX2" fmla="*/ 990600 w 1012371"/>
                <a:gd name="connsiteY2" fmla="*/ 2079171 h 2079171"/>
                <a:gd name="connsiteX3" fmla="*/ 0 w 1012371"/>
                <a:gd name="connsiteY3" fmla="*/ 2079171 h 2079171"/>
                <a:gd name="connsiteX4" fmla="*/ 0 w 1012371"/>
                <a:gd name="connsiteY4" fmla="*/ 0 h 2079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371" h="2079171">
                  <a:moveTo>
                    <a:pt x="0" y="0"/>
                  </a:moveTo>
                  <a:lnTo>
                    <a:pt x="1012371" y="0"/>
                  </a:lnTo>
                  <a:lnTo>
                    <a:pt x="990600" y="2079171"/>
                  </a:lnTo>
                  <a:lnTo>
                    <a:pt x="0" y="20791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>
                <a:alpha val="7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8" name="Freeform 77"/>
            <p:cNvSpPr/>
            <p:nvPr/>
          </p:nvSpPr>
          <p:spPr>
            <a:xfrm>
              <a:off x="881743" y="2057400"/>
              <a:ext cx="1926771" cy="827314"/>
            </a:xfrm>
            <a:custGeom>
              <a:avLst/>
              <a:gdLst>
                <a:gd name="connsiteX0" fmla="*/ 0 w 914400"/>
                <a:gd name="connsiteY0" fmla="*/ 10886 h 827314"/>
                <a:gd name="connsiteX1" fmla="*/ 0 w 914400"/>
                <a:gd name="connsiteY1" fmla="*/ 827314 h 827314"/>
                <a:gd name="connsiteX2" fmla="*/ 914400 w 914400"/>
                <a:gd name="connsiteY2" fmla="*/ 827314 h 827314"/>
                <a:gd name="connsiteX3" fmla="*/ 914400 w 914400"/>
                <a:gd name="connsiteY3" fmla="*/ 0 h 827314"/>
                <a:gd name="connsiteX4" fmla="*/ 0 w 914400"/>
                <a:gd name="connsiteY4" fmla="*/ 10886 h 827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" h="827314">
                  <a:moveTo>
                    <a:pt x="0" y="10886"/>
                  </a:moveTo>
                  <a:lnTo>
                    <a:pt x="0" y="827314"/>
                  </a:lnTo>
                  <a:lnTo>
                    <a:pt x="914400" y="827314"/>
                  </a:lnTo>
                  <a:lnTo>
                    <a:pt x="914400" y="0"/>
                  </a:lnTo>
                  <a:lnTo>
                    <a:pt x="0" y="10886"/>
                  </a:lnTo>
                  <a:close/>
                </a:path>
              </a:pathLst>
            </a:custGeom>
            <a:solidFill>
              <a:srgbClr val="00B0F0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9" name="Freeform 78"/>
            <p:cNvSpPr/>
            <p:nvPr/>
          </p:nvSpPr>
          <p:spPr>
            <a:xfrm>
              <a:off x="881743" y="2068286"/>
              <a:ext cx="2307771" cy="1360714"/>
            </a:xfrm>
            <a:custGeom>
              <a:avLst/>
              <a:gdLst>
                <a:gd name="connsiteX0" fmla="*/ 1937657 w 2307771"/>
                <a:gd name="connsiteY0" fmla="*/ 0 h 1360714"/>
                <a:gd name="connsiteX1" fmla="*/ 2296886 w 2307771"/>
                <a:gd name="connsiteY1" fmla="*/ 511628 h 1360714"/>
                <a:gd name="connsiteX2" fmla="*/ 2307771 w 2307771"/>
                <a:gd name="connsiteY2" fmla="*/ 1360714 h 1360714"/>
                <a:gd name="connsiteX3" fmla="*/ 381000 w 2307771"/>
                <a:gd name="connsiteY3" fmla="*/ 1360714 h 1360714"/>
                <a:gd name="connsiteX4" fmla="*/ 0 w 2307771"/>
                <a:gd name="connsiteY4" fmla="*/ 827314 h 1360714"/>
                <a:gd name="connsiteX5" fmla="*/ 1937657 w 2307771"/>
                <a:gd name="connsiteY5" fmla="*/ 816428 h 1360714"/>
                <a:gd name="connsiteX6" fmla="*/ 1937657 w 2307771"/>
                <a:gd name="connsiteY6" fmla="*/ 0 h 136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7771" h="1360714">
                  <a:moveTo>
                    <a:pt x="1937657" y="0"/>
                  </a:moveTo>
                  <a:lnTo>
                    <a:pt x="2296886" y="511628"/>
                  </a:lnTo>
                  <a:lnTo>
                    <a:pt x="2307771" y="1360714"/>
                  </a:lnTo>
                  <a:lnTo>
                    <a:pt x="381000" y="1360714"/>
                  </a:lnTo>
                  <a:lnTo>
                    <a:pt x="0" y="827314"/>
                  </a:lnTo>
                  <a:lnTo>
                    <a:pt x="1937657" y="816428"/>
                  </a:lnTo>
                  <a:lnTo>
                    <a:pt x="1937657" y="0"/>
                  </a:lnTo>
                  <a:close/>
                </a:path>
              </a:pathLst>
            </a:custGeom>
            <a:solidFill>
              <a:srgbClr val="00B0F0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80" name="Freeform 79"/>
            <p:cNvSpPr/>
            <p:nvPr/>
          </p:nvSpPr>
          <p:spPr>
            <a:xfrm>
              <a:off x="1889925" y="827314"/>
              <a:ext cx="374304" cy="1219200"/>
            </a:xfrm>
            <a:custGeom>
              <a:avLst/>
              <a:gdLst>
                <a:gd name="connsiteX0" fmla="*/ 4189 w 374304"/>
                <a:gd name="connsiteY0" fmla="*/ 0 h 1219200"/>
                <a:gd name="connsiteX1" fmla="*/ 374304 w 374304"/>
                <a:gd name="connsiteY1" fmla="*/ 522515 h 1219200"/>
                <a:gd name="connsiteX2" fmla="*/ 363418 w 374304"/>
                <a:gd name="connsiteY2" fmla="*/ 1219200 h 1219200"/>
                <a:gd name="connsiteX3" fmla="*/ 4189 w 374304"/>
                <a:gd name="connsiteY3" fmla="*/ 1219200 h 1219200"/>
                <a:gd name="connsiteX4" fmla="*/ 4189 w 374304"/>
                <a:gd name="connsiteY4" fmla="*/ 0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304" h="1219200">
                  <a:moveTo>
                    <a:pt x="4189" y="0"/>
                  </a:moveTo>
                  <a:lnTo>
                    <a:pt x="374304" y="522515"/>
                  </a:lnTo>
                  <a:lnTo>
                    <a:pt x="363418" y="1219200"/>
                  </a:lnTo>
                  <a:lnTo>
                    <a:pt x="4189" y="1219200"/>
                  </a:lnTo>
                  <a:cubicBezTo>
                    <a:pt x="561" y="812800"/>
                    <a:pt x="-3068" y="406400"/>
                    <a:pt x="4189" y="0"/>
                  </a:cubicBezTo>
                  <a:close/>
                </a:path>
              </a:pathLst>
            </a:custGeom>
            <a:solidFill>
              <a:srgbClr val="92D050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875228" y="2057400"/>
              <a:ext cx="101888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5268242" y="421810"/>
            <a:ext cx="646859" cy="754483"/>
            <a:chOff x="5691438" y="330744"/>
            <a:chExt cx="686403" cy="800606"/>
          </a:xfrm>
        </p:grpSpPr>
        <p:grpSp>
          <p:nvGrpSpPr>
            <p:cNvPr id="90" name="Group 89"/>
            <p:cNvGrpSpPr/>
            <p:nvPr/>
          </p:nvGrpSpPr>
          <p:grpSpPr>
            <a:xfrm>
              <a:off x="5691438" y="347939"/>
              <a:ext cx="681538" cy="783411"/>
              <a:chOff x="4963886" y="2884604"/>
              <a:chExt cx="1240688" cy="1426139"/>
            </a:xfrm>
          </p:grpSpPr>
          <p:sp>
            <p:nvSpPr>
              <p:cNvPr id="86" name="Freeform 85"/>
              <p:cNvSpPr/>
              <p:nvPr/>
            </p:nvSpPr>
            <p:spPr>
              <a:xfrm>
                <a:off x="4968885" y="2884604"/>
                <a:ext cx="904875" cy="1114405"/>
              </a:xfrm>
              <a:custGeom>
                <a:avLst/>
                <a:gdLst>
                  <a:gd name="connsiteX0" fmla="*/ 0 w 1012371"/>
                  <a:gd name="connsiteY0" fmla="*/ 0 h 2079171"/>
                  <a:gd name="connsiteX1" fmla="*/ 1012371 w 1012371"/>
                  <a:gd name="connsiteY1" fmla="*/ 0 h 2079171"/>
                  <a:gd name="connsiteX2" fmla="*/ 990600 w 1012371"/>
                  <a:gd name="connsiteY2" fmla="*/ 2079171 h 2079171"/>
                  <a:gd name="connsiteX3" fmla="*/ 0 w 1012371"/>
                  <a:gd name="connsiteY3" fmla="*/ 2079171 h 2079171"/>
                  <a:gd name="connsiteX4" fmla="*/ 0 w 1012371"/>
                  <a:gd name="connsiteY4" fmla="*/ 0 h 2079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371" h="2079171">
                    <a:moveTo>
                      <a:pt x="0" y="0"/>
                    </a:moveTo>
                    <a:lnTo>
                      <a:pt x="1012371" y="0"/>
                    </a:lnTo>
                    <a:lnTo>
                      <a:pt x="990600" y="2079171"/>
                    </a:lnTo>
                    <a:lnTo>
                      <a:pt x="0" y="2079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>
                  <a:alpha val="7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5870015" y="2904064"/>
                <a:ext cx="334559" cy="1089742"/>
              </a:xfrm>
              <a:custGeom>
                <a:avLst/>
                <a:gdLst>
                  <a:gd name="connsiteX0" fmla="*/ 4189 w 374304"/>
                  <a:gd name="connsiteY0" fmla="*/ 0 h 1219200"/>
                  <a:gd name="connsiteX1" fmla="*/ 374304 w 374304"/>
                  <a:gd name="connsiteY1" fmla="*/ 522515 h 1219200"/>
                  <a:gd name="connsiteX2" fmla="*/ 363418 w 374304"/>
                  <a:gd name="connsiteY2" fmla="*/ 1219200 h 1219200"/>
                  <a:gd name="connsiteX3" fmla="*/ 4189 w 374304"/>
                  <a:gd name="connsiteY3" fmla="*/ 1219200 h 1219200"/>
                  <a:gd name="connsiteX4" fmla="*/ 4189 w 374304"/>
                  <a:gd name="connsiteY4" fmla="*/ 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4304" h="1219200">
                    <a:moveTo>
                      <a:pt x="4189" y="0"/>
                    </a:moveTo>
                    <a:lnTo>
                      <a:pt x="374304" y="522515"/>
                    </a:lnTo>
                    <a:lnTo>
                      <a:pt x="363418" y="1219200"/>
                    </a:lnTo>
                    <a:lnTo>
                      <a:pt x="4189" y="1219200"/>
                    </a:lnTo>
                    <a:cubicBezTo>
                      <a:pt x="561" y="812800"/>
                      <a:pt x="-3068" y="406400"/>
                      <a:pt x="4189" y="0"/>
                    </a:cubicBezTo>
                    <a:close/>
                  </a:path>
                </a:pathLst>
              </a:custGeom>
              <a:solidFill>
                <a:srgbClr val="92D050">
                  <a:alpha val="6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4963886" y="3973286"/>
                <a:ext cx="1230085" cy="337457"/>
              </a:xfrm>
              <a:custGeom>
                <a:avLst/>
                <a:gdLst>
                  <a:gd name="connsiteX0" fmla="*/ 0 w 1230085"/>
                  <a:gd name="connsiteY0" fmla="*/ 21771 h 337457"/>
                  <a:gd name="connsiteX1" fmla="*/ 326571 w 1230085"/>
                  <a:gd name="connsiteY1" fmla="*/ 326571 h 337457"/>
                  <a:gd name="connsiteX2" fmla="*/ 1230085 w 1230085"/>
                  <a:gd name="connsiteY2" fmla="*/ 337457 h 337457"/>
                  <a:gd name="connsiteX3" fmla="*/ 1230085 w 1230085"/>
                  <a:gd name="connsiteY3" fmla="*/ 0 h 337457"/>
                  <a:gd name="connsiteX4" fmla="*/ 0 w 1230085"/>
                  <a:gd name="connsiteY4" fmla="*/ 21771 h 337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0085" h="337457">
                    <a:moveTo>
                      <a:pt x="0" y="21771"/>
                    </a:moveTo>
                    <a:lnTo>
                      <a:pt x="326571" y="326571"/>
                    </a:lnTo>
                    <a:lnTo>
                      <a:pt x="1230085" y="337457"/>
                    </a:lnTo>
                    <a:lnTo>
                      <a:pt x="1230085" y="0"/>
                    </a:lnTo>
                    <a:lnTo>
                      <a:pt x="0" y="21771"/>
                    </a:lnTo>
                    <a:close/>
                  </a:path>
                </a:pathLst>
              </a:custGeom>
              <a:solidFill>
                <a:srgbClr val="92D050">
                  <a:alpha val="5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7" name="Straight Connector 96"/>
            <p:cNvCxnSpPr>
              <a:stCxn id="86" idx="0"/>
              <a:endCxn id="86" idx="1"/>
            </p:cNvCxnSpPr>
            <p:nvPr/>
          </p:nvCxnSpPr>
          <p:spPr>
            <a:xfrm>
              <a:off x="5694184" y="347939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5694184" y="9455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5846584" y="10979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6" idx="2"/>
            </p:cNvCxnSpPr>
            <p:nvPr/>
          </p:nvCxnSpPr>
          <p:spPr>
            <a:xfrm>
              <a:off x="6180563" y="960107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5694184" y="949636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6191252" y="348290"/>
              <a:ext cx="186589" cy="210156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691438" y="34389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6191252" y="3307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6343652" y="4831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125"/>
          <p:cNvGrpSpPr/>
          <p:nvPr/>
        </p:nvGrpSpPr>
        <p:grpSpPr>
          <a:xfrm>
            <a:off x="7308251" y="459182"/>
            <a:ext cx="1154736" cy="725211"/>
            <a:chOff x="7250311" y="426275"/>
            <a:chExt cx="1154736" cy="725211"/>
          </a:xfrm>
        </p:grpSpPr>
        <p:grpSp>
          <p:nvGrpSpPr>
            <p:cNvPr id="85" name="Group 84"/>
            <p:cNvGrpSpPr/>
            <p:nvPr/>
          </p:nvGrpSpPr>
          <p:grpSpPr>
            <a:xfrm>
              <a:off x="7250311" y="445044"/>
              <a:ext cx="1154736" cy="686306"/>
              <a:chOff x="2960064" y="3886200"/>
              <a:chExt cx="2062725" cy="1225960"/>
            </a:xfrm>
          </p:grpSpPr>
          <p:sp>
            <p:nvSpPr>
              <p:cNvPr id="83" name="Freeform 82"/>
              <p:cNvSpPr/>
              <p:nvPr/>
            </p:nvSpPr>
            <p:spPr>
              <a:xfrm>
                <a:off x="2960064" y="3886200"/>
                <a:ext cx="1722181" cy="739468"/>
              </a:xfrm>
              <a:custGeom>
                <a:avLst/>
                <a:gdLst>
                  <a:gd name="connsiteX0" fmla="*/ 0 w 914400"/>
                  <a:gd name="connsiteY0" fmla="*/ 10886 h 827314"/>
                  <a:gd name="connsiteX1" fmla="*/ 0 w 914400"/>
                  <a:gd name="connsiteY1" fmla="*/ 827314 h 827314"/>
                  <a:gd name="connsiteX2" fmla="*/ 914400 w 914400"/>
                  <a:gd name="connsiteY2" fmla="*/ 827314 h 827314"/>
                  <a:gd name="connsiteX3" fmla="*/ 914400 w 914400"/>
                  <a:gd name="connsiteY3" fmla="*/ 0 h 827314"/>
                  <a:gd name="connsiteX4" fmla="*/ 0 w 914400"/>
                  <a:gd name="connsiteY4" fmla="*/ 10886 h 827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4400" h="827314">
                    <a:moveTo>
                      <a:pt x="0" y="10886"/>
                    </a:moveTo>
                    <a:lnTo>
                      <a:pt x="0" y="827314"/>
                    </a:lnTo>
                    <a:lnTo>
                      <a:pt x="914400" y="827314"/>
                    </a:lnTo>
                    <a:lnTo>
                      <a:pt x="914400" y="0"/>
                    </a:lnTo>
                    <a:lnTo>
                      <a:pt x="0" y="10886"/>
                    </a:lnTo>
                    <a:close/>
                  </a:path>
                </a:pathLst>
              </a:custGeom>
              <a:solidFill>
                <a:srgbClr val="00B0F0">
                  <a:alpha val="5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2960064" y="3895930"/>
                <a:ext cx="2062725" cy="1216230"/>
              </a:xfrm>
              <a:custGeom>
                <a:avLst/>
                <a:gdLst>
                  <a:gd name="connsiteX0" fmla="*/ 1937657 w 2307771"/>
                  <a:gd name="connsiteY0" fmla="*/ 0 h 1360714"/>
                  <a:gd name="connsiteX1" fmla="*/ 2296886 w 2307771"/>
                  <a:gd name="connsiteY1" fmla="*/ 511628 h 1360714"/>
                  <a:gd name="connsiteX2" fmla="*/ 2307771 w 2307771"/>
                  <a:gd name="connsiteY2" fmla="*/ 1360714 h 1360714"/>
                  <a:gd name="connsiteX3" fmla="*/ 381000 w 2307771"/>
                  <a:gd name="connsiteY3" fmla="*/ 1360714 h 1360714"/>
                  <a:gd name="connsiteX4" fmla="*/ 0 w 2307771"/>
                  <a:gd name="connsiteY4" fmla="*/ 827314 h 1360714"/>
                  <a:gd name="connsiteX5" fmla="*/ 1937657 w 2307771"/>
                  <a:gd name="connsiteY5" fmla="*/ 816428 h 1360714"/>
                  <a:gd name="connsiteX6" fmla="*/ 1937657 w 2307771"/>
                  <a:gd name="connsiteY6" fmla="*/ 0 h 136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07771" h="1360714">
                    <a:moveTo>
                      <a:pt x="1937657" y="0"/>
                    </a:moveTo>
                    <a:lnTo>
                      <a:pt x="2296886" y="511628"/>
                    </a:lnTo>
                    <a:lnTo>
                      <a:pt x="2307771" y="1360714"/>
                    </a:lnTo>
                    <a:lnTo>
                      <a:pt x="381000" y="1360714"/>
                    </a:lnTo>
                    <a:lnTo>
                      <a:pt x="0" y="827314"/>
                    </a:lnTo>
                    <a:lnTo>
                      <a:pt x="1937657" y="816428"/>
                    </a:lnTo>
                    <a:lnTo>
                      <a:pt x="1937657" y="0"/>
                    </a:lnTo>
                    <a:close/>
                  </a:path>
                </a:pathLst>
              </a:custGeom>
              <a:solidFill>
                <a:srgbClr val="00B0F0">
                  <a:alpha val="6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0" name="Straight Connector 99"/>
            <p:cNvCxnSpPr>
              <a:stCxn id="84" idx="3"/>
              <a:endCxn id="84" idx="2"/>
            </p:cNvCxnSpPr>
            <p:nvPr/>
          </p:nvCxnSpPr>
          <p:spPr>
            <a:xfrm>
              <a:off x="7440951" y="1131350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250311" y="858242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7250311" y="450491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83" idx="0"/>
            </p:cNvCxnSpPr>
            <p:nvPr/>
          </p:nvCxnSpPr>
          <p:spPr>
            <a:xfrm>
              <a:off x="7250311" y="450491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8193061" y="426275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8401165" y="740467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84" idx="5"/>
              <a:endCxn id="84" idx="2"/>
            </p:cNvCxnSpPr>
            <p:nvPr/>
          </p:nvCxnSpPr>
          <p:spPr>
            <a:xfrm>
              <a:off x="8219854" y="859006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8219854" y="463088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7250311" y="858242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55"/>
          <p:cNvSpPr/>
          <p:nvPr/>
        </p:nvSpPr>
        <p:spPr>
          <a:xfrm>
            <a:off x="4466526" y="1538259"/>
            <a:ext cx="44488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LWH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     LWH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499866" y="2379957"/>
                <a:ext cx="4448874" cy="1692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=  (2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600" b="0" i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m:t>2</m:t>
                    </m:r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</m:oMath>
                </a14:m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2)   +    </a:t>
                </a:r>
                <a:r>
                  <a:rPr lang="en-US" sz="2600" dirty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(2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m:t>4</m:t>
                    </m:r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</m:oMath>
                </a14:m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2)</a:t>
                </a:r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6" y="2379957"/>
                <a:ext cx="4448874" cy="1692771"/>
              </a:xfrm>
              <a:prstGeom prst="rect">
                <a:avLst/>
              </a:prstGeom>
              <a:blipFill rotWithShape="1">
                <a:blip r:embed="rId5"/>
                <a:stretch>
                  <a:fillRect l="-2329" t="-4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/>
          <p:cNvSpPr/>
          <p:nvPr/>
        </p:nvSpPr>
        <p:spPr>
          <a:xfrm>
            <a:off x="4521194" y="3168494"/>
            <a:ext cx="44488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   8       +     16</a:t>
            </a:r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  <p:sp>
        <p:nvSpPr>
          <p:cNvPr id="82" name="Rectangle 81"/>
          <p:cNvSpPr/>
          <p:nvPr/>
        </p:nvSpPr>
        <p:spPr>
          <a:xfrm>
            <a:off x="4521194" y="3815576"/>
            <a:ext cx="44488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   24 inches</a:t>
            </a:r>
            <a:r>
              <a:rPr lang="en-US" sz="26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  <p:sp>
        <p:nvSpPr>
          <p:cNvPr id="2" name="Rectangle 1"/>
          <p:cNvSpPr/>
          <p:nvPr/>
        </p:nvSpPr>
        <p:spPr>
          <a:xfrm>
            <a:off x="4455640" y="259403"/>
            <a:ext cx="4334574" cy="10630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8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636721" y="476789"/>
            <a:ext cx="16786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Composite</a:t>
            </a:r>
            <a:b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Volume</a:t>
            </a:r>
            <a:endParaRPr lang="en-US" sz="2200" dirty="0"/>
          </a:p>
        </p:txBody>
      </p:sp>
      <p:sp>
        <p:nvSpPr>
          <p:cNvPr id="28" name="Rectangle 27"/>
          <p:cNvSpPr/>
          <p:nvPr/>
        </p:nvSpPr>
        <p:spPr>
          <a:xfrm>
            <a:off x="4466526" y="58478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endParaRPr lang="en-US" sz="2600" dirty="0"/>
          </a:p>
        </p:txBody>
      </p:sp>
      <p:sp>
        <p:nvSpPr>
          <p:cNvPr id="51" name="Rectangle 50"/>
          <p:cNvSpPr/>
          <p:nvPr/>
        </p:nvSpPr>
        <p:spPr>
          <a:xfrm>
            <a:off x="6286500" y="59406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endParaRPr lang="en-US" sz="2600" dirty="0"/>
          </a:p>
        </p:txBody>
      </p:sp>
      <p:grpSp>
        <p:nvGrpSpPr>
          <p:cNvPr id="57" name="Group 56"/>
          <p:cNvGrpSpPr/>
          <p:nvPr/>
        </p:nvGrpSpPr>
        <p:grpSpPr>
          <a:xfrm>
            <a:off x="130354" y="250371"/>
            <a:ext cx="3267818" cy="2922137"/>
            <a:chOff x="194147" y="482641"/>
            <a:chExt cx="3656025" cy="3269278"/>
          </a:xfrm>
        </p:grpSpPr>
        <p:grpSp>
          <p:nvGrpSpPr>
            <p:cNvPr id="59" name="Group 58"/>
            <p:cNvGrpSpPr/>
            <p:nvPr/>
          </p:nvGrpSpPr>
          <p:grpSpPr>
            <a:xfrm>
              <a:off x="194147" y="482641"/>
              <a:ext cx="3656025" cy="3269278"/>
              <a:chOff x="254734" y="211354"/>
              <a:chExt cx="4535036" cy="3596165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1099566" y="580686"/>
                <a:ext cx="2866644" cy="2857501"/>
                <a:chOff x="1600200" y="1028700"/>
                <a:chExt cx="2866644" cy="2857501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600200" y="1028700"/>
                  <a:ext cx="1248156" cy="1357313"/>
                </a:xfrm>
                <a:prstGeom prst="rect">
                  <a:avLst/>
                </a:prstGeom>
                <a:noFill/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 rot="5400000">
                  <a:off x="2336006" y="1650206"/>
                  <a:ext cx="928688" cy="2400300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p14="http://schemas.microsoft.com/office/powerpoint/2010/main">
              <mc:Choice Requires="p14">
                <p:contentPart p14:bwMode="auto" r:id="rId3">
                  <p14:nvContentPartPr>
                    <p14:cNvPr id="69" name="Ink 68"/>
                    <p14:cNvContentPartPr/>
                    <p14:nvPr/>
                  </p14:nvContentPartPr>
                  <p14:xfrm>
                    <a:off x="1659725" y="2177370"/>
                    <a:ext cx="1083475" cy="385241"/>
                  </p14:xfrm>
                </p:contentPart>
              </mc:Choice>
              <mc:Fallback xmlns="">
                <p:pic>
                  <p:nvPicPr>
                    <p:cNvPr id="42" name="Ink 41"/>
                    <p:cNvPicPr/>
                    <p:nvPr/>
                  </p:nvPicPr>
                  <p:blipFill>
                    <a:blip r:embed="rId4"/>
                    <a:stretch>
                      <a:fillRect/>
                    </a:stretch>
                  </p:blipFill>
                  <p:spPr>
                    <a:xfrm>
                      <a:off x="1610411" y="2131285"/>
                      <a:ext cx="1187503" cy="488932"/>
                    </a:xfrm>
                    <a:prstGeom prst="rect">
                      <a:avLst/>
                    </a:prstGeom>
                  </p:spPr>
                </p:pic>
              </mc:Fallback>
            </mc:AlternateContent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848356" y="1028700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3994484" y="2386013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40005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6002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066544" y="3886201"/>
                  <a:ext cx="2400300" cy="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3314700" y="1600200"/>
                  <a:ext cx="0" cy="757196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flipV="1">
                  <a:off x="4460828" y="2957513"/>
                  <a:ext cx="0" cy="928688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Rectangle 61"/>
              <p:cNvSpPr/>
              <p:nvPr/>
            </p:nvSpPr>
            <p:spPr>
              <a:xfrm>
                <a:off x="2240030" y="3438187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923945" y="2789176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332738" y="211354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98333" y="3003991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54734" y="1704334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</p:grpSp>
        <p:sp>
          <p:nvSpPr>
            <p:cNvPr id="77" name="Freeform 76"/>
            <p:cNvSpPr/>
            <p:nvPr/>
          </p:nvSpPr>
          <p:spPr>
            <a:xfrm>
              <a:off x="881743" y="805543"/>
              <a:ext cx="1012371" cy="1246793"/>
            </a:xfrm>
            <a:custGeom>
              <a:avLst/>
              <a:gdLst>
                <a:gd name="connsiteX0" fmla="*/ 0 w 1012371"/>
                <a:gd name="connsiteY0" fmla="*/ 0 h 2079171"/>
                <a:gd name="connsiteX1" fmla="*/ 1012371 w 1012371"/>
                <a:gd name="connsiteY1" fmla="*/ 0 h 2079171"/>
                <a:gd name="connsiteX2" fmla="*/ 990600 w 1012371"/>
                <a:gd name="connsiteY2" fmla="*/ 2079171 h 2079171"/>
                <a:gd name="connsiteX3" fmla="*/ 0 w 1012371"/>
                <a:gd name="connsiteY3" fmla="*/ 2079171 h 2079171"/>
                <a:gd name="connsiteX4" fmla="*/ 0 w 1012371"/>
                <a:gd name="connsiteY4" fmla="*/ 0 h 2079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371" h="2079171">
                  <a:moveTo>
                    <a:pt x="0" y="0"/>
                  </a:moveTo>
                  <a:lnTo>
                    <a:pt x="1012371" y="0"/>
                  </a:lnTo>
                  <a:lnTo>
                    <a:pt x="990600" y="2079171"/>
                  </a:lnTo>
                  <a:lnTo>
                    <a:pt x="0" y="20791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>
                <a:alpha val="7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8" name="Freeform 77"/>
            <p:cNvSpPr/>
            <p:nvPr/>
          </p:nvSpPr>
          <p:spPr>
            <a:xfrm>
              <a:off x="881743" y="2057400"/>
              <a:ext cx="1926771" cy="827314"/>
            </a:xfrm>
            <a:custGeom>
              <a:avLst/>
              <a:gdLst>
                <a:gd name="connsiteX0" fmla="*/ 0 w 914400"/>
                <a:gd name="connsiteY0" fmla="*/ 10886 h 827314"/>
                <a:gd name="connsiteX1" fmla="*/ 0 w 914400"/>
                <a:gd name="connsiteY1" fmla="*/ 827314 h 827314"/>
                <a:gd name="connsiteX2" fmla="*/ 914400 w 914400"/>
                <a:gd name="connsiteY2" fmla="*/ 827314 h 827314"/>
                <a:gd name="connsiteX3" fmla="*/ 914400 w 914400"/>
                <a:gd name="connsiteY3" fmla="*/ 0 h 827314"/>
                <a:gd name="connsiteX4" fmla="*/ 0 w 914400"/>
                <a:gd name="connsiteY4" fmla="*/ 10886 h 827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" h="827314">
                  <a:moveTo>
                    <a:pt x="0" y="10886"/>
                  </a:moveTo>
                  <a:lnTo>
                    <a:pt x="0" y="827314"/>
                  </a:lnTo>
                  <a:lnTo>
                    <a:pt x="914400" y="827314"/>
                  </a:lnTo>
                  <a:lnTo>
                    <a:pt x="914400" y="0"/>
                  </a:lnTo>
                  <a:lnTo>
                    <a:pt x="0" y="10886"/>
                  </a:lnTo>
                  <a:close/>
                </a:path>
              </a:pathLst>
            </a:custGeom>
            <a:solidFill>
              <a:srgbClr val="00B0F0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9" name="Freeform 78"/>
            <p:cNvSpPr/>
            <p:nvPr/>
          </p:nvSpPr>
          <p:spPr>
            <a:xfrm>
              <a:off x="881743" y="2068286"/>
              <a:ext cx="2307771" cy="1360714"/>
            </a:xfrm>
            <a:custGeom>
              <a:avLst/>
              <a:gdLst>
                <a:gd name="connsiteX0" fmla="*/ 1937657 w 2307771"/>
                <a:gd name="connsiteY0" fmla="*/ 0 h 1360714"/>
                <a:gd name="connsiteX1" fmla="*/ 2296886 w 2307771"/>
                <a:gd name="connsiteY1" fmla="*/ 511628 h 1360714"/>
                <a:gd name="connsiteX2" fmla="*/ 2307771 w 2307771"/>
                <a:gd name="connsiteY2" fmla="*/ 1360714 h 1360714"/>
                <a:gd name="connsiteX3" fmla="*/ 381000 w 2307771"/>
                <a:gd name="connsiteY3" fmla="*/ 1360714 h 1360714"/>
                <a:gd name="connsiteX4" fmla="*/ 0 w 2307771"/>
                <a:gd name="connsiteY4" fmla="*/ 827314 h 1360714"/>
                <a:gd name="connsiteX5" fmla="*/ 1937657 w 2307771"/>
                <a:gd name="connsiteY5" fmla="*/ 816428 h 1360714"/>
                <a:gd name="connsiteX6" fmla="*/ 1937657 w 2307771"/>
                <a:gd name="connsiteY6" fmla="*/ 0 h 136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7771" h="1360714">
                  <a:moveTo>
                    <a:pt x="1937657" y="0"/>
                  </a:moveTo>
                  <a:lnTo>
                    <a:pt x="2296886" y="511628"/>
                  </a:lnTo>
                  <a:lnTo>
                    <a:pt x="2307771" y="1360714"/>
                  </a:lnTo>
                  <a:lnTo>
                    <a:pt x="381000" y="1360714"/>
                  </a:lnTo>
                  <a:lnTo>
                    <a:pt x="0" y="827314"/>
                  </a:lnTo>
                  <a:lnTo>
                    <a:pt x="1937657" y="816428"/>
                  </a:lnTo>
                  <a:lnTo>
                    <a:pt x="1937657" y="0"/>
                  </a:lnTo>
                  <a:close/>
                </a:path>
              </a:pathLst>
            </a:custGeom>
            <a:solidFill>
              <a:srgbClr val="00B0F0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80" name="Freeform 79"/>
            <p:cNvSpPr/>
            <p:nvPr/>
          </p:nvSpPr>
          <p:spPr>
            <a:xfrm>
              <a:off x="1889925" y="827314"/>
              <a:ext cx="374304" cy="1219200"/>
            </a:xfrm>
            <a:custGeom>
              <a:avLst/>
              <a:gdLst>
                <a:gd name="connsiteX0" fmla="*/ 4189 w 374304"/>
                <a:gd name="connsiteY0" fmla="*/ 0 h 1219200"/>
                <a:gd name="connsiteX1" fmla="*/ 374304 w 374304"/>
                <a:gd name="connsiteY1" fmla="*/ 522515 h 1219200"/>
                <a:gd name="connsiteX2" fmla="*/ 363418 w 374304"/>
                <a:gd name="connsiteY2" fmla="*/ 1219200 h 1219200"/>
                <a:gd name="connsiteX3" fmla="*/ 4189 w 374304"/>
                <a:gd name="connsiteY3" fmla="*/ 1219200 h 1219200"/>
                <a:gd name="connsiteX4" fmla="*/ 4189 w 374304"/>
                <a:gd name="connsiteY4" fmla="*/ 0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304" h="1219200">
                  <a:moveTo>
                    <a:pt x="4189" y="0"/>
                  </a:moveTo>
                  <a:lnTo>
                    <a:pt x="374304" y="522515"/>
                  </a:lnTo>
                  <a:lnTo>
                    <a:pt x="363418" y="1219200"/>
                  </a:lnTo>
                  <a:lnTo>
                    <a:pt x="4189" y="1219200"/>
                  </a:lnTo>
                  <a:cubicBezTo>
                    <a:pt x="561" y="812800"/>
                    <a:pt x="-3068" y="406400"/>
                    <a:pt x="4189" y="0"/>
                  </a:cubicBezTo>
                  <a:close/>
                </a:path>
              </a:pathLst>
            </a:custGeom>
            <a:solidFill>
              <a:srgbClr val="92D050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875228" y="2057400"/>
              <a:ext cx="101888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5268242" y="421810"/>
            <a:ext cx="646859" cy="754483"/>
            <a:chOff x="5691438" y="330744"/>
            <a:chExt cx="686403" cy="800606"/>
          </a:xfrm>
        </p:grpSpPr>
        <p:grpSp>
          <p:nvGrpSpPr>
            <p:cNvPr id="90" name="Group 89"/>
            <p:cNvGrpSpPr/>
            <p:nvPr/>
          </p:nvGrpSpPr>
          <p:grpSpPr>
            <a:xfrm>
              <a:off x="5691438" y="347939"/>
              <a:ext cx="681538" cy="783411"/>
              <a:chOff x="4963886" y="2884604"/>
              <a:chExt cx="1240688" cy="1426139"/>
            </a:xfrm>
          </p:grpSpPr>
          <p:sp>
            <p:nvSpPr>
              <p:cNvPr id="86" name="Freeform 85"/>
              <p:cNvSpPr/>
              <p:nvPr/>
            </p:nvSpPr>
            <p:spPr>
              <a:xfrm>
                <a:off x="4968885" y="2884604"/>
                <a:ext cx="904875" cy="1114405"/>
              </a:xfrm>
              <a:custGeom>
                <a:avLst/>
                <a:gdLst>
                  <a:gd name="connsiteX0" fmla="*/ 0 w 1012371"/>
                  <a:gd name="connsiteY0" fmla="*/ 0 h 2079171"/>
                  <a:gd name="connsiteX1" fmla="*/ 1012371 w 1012371"/>
                  <a:gd name="connsiteY1" fmla="*/ 0 h 2079171"/>
                  <a:gd name="connsiteX2" fmla="*/ 990600 w 1012371"/>
                  <a:gd name="connsiteY2" fmla="*/ 2079171 h 2079171"/>
                  <a:gd name="connsiteX3" fmla="*/ 0 w 1012371"/>
                  <a:gd name="connsiteY3" fmla="*/ 2079171 h 2079171"/>
                  <a:gd name="connsiteX4" fmla="*/ 0 w 1012371"/>
                  <a:gd name="connsiteY4" fmla="*/ 0 h 2079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371" h="2079171">
                    <a:moveTo>
                      <a:pt x="0" y="0"/>
                    </a:moveTo>
                    <a:lnTo>
                      <a:pt x="1012371" y="0"/>
                    </a:lnTo>
                    <a:lnTo>
                      <a:pt x="990600" y="2079171"/>
                    </a:lnTo>
                    <a:lnTo>
                      <a:pt x="0" y="2079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>
                  <a:alpha val="7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5870015" y="2904064"/>
                <a:ext cx="334559" cy="1089742"/>
              </a:xfrm>
              <a:custGeom>
                <a:avLst/>
                <a:gdLst>
                  <a:gd name="connsiteX0" fmla="*/ 4189 w 374304"/>
                  <a:gd name="connsiteY0" fmla="*/ 0 h 1219200"/>
                  <a:gd name="connsiteX1" fmla="*/ 374304 w 374304"/>
                  <a:gd name="connsiteY1" fmla="*/ 522515 h 1219200"/>
                  <a:gd name="connsiteX2" fmla="*/ 363418 w 374304"/>
                  <a:gd name="connsiteY2" fmla="*/ 1219200 h 1219200"/>
                  <a:gd name="connsiteX3" fmla="*/ 4189 w 374304"/>
                  <a:gd name="connsiteY3" fmla="*/ 1219200 h 1219200"/>
                  <a:gd name="connsiteX4" fmla="*/ 4189 w 374304"/>
                  <a:gd name="connsiteY4" fmla="*/ 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4304" h="1219200">
                    <a:moveTo>
                      <a:pt x="4189" y="0"/>
                    </a:moveTo>
                    <a:lnTo>
                      <a:pt x="374304" y="522515"/>
                    </a:lnTo>
                    <a:lnTo>
                      <a:pt x="363418" y="1219200"/>
                    </a:lnTo>
                    <a:lnTo>
                      <a:pt x="4189" y="1219200"/>
                    </a:lnTo>
                    <a:cubicBezTo>
                      <a:pt x="561" y="812800"/>
                      <a:pt x="-3068" y="406400"/>
                      <a:pt x="4189" y="0"/>
                    </a:cubicBezTo>
                    <a:close/>
                  </a:path>
                </a:pathLst>
              </a:custGeom>
              <a:solidFill>
                <a:srgbClr val="92D050">
                  <a:alpha val="6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4963886" y="3973286"/>
                <a:ext cx="1230085" cy="337457"/>
              </a:xfrm>
              <a:custGeom>
                <a:avLst/>
                <a:gdLst>
                  <a:gd name="connsiteX0" fmla="*/ 0 w 1230085"/>
                  <a:gd name="connsiteY0" fmla="*/ 21771 h 337457"/>
                  <a:gd name="connsiteX1" fmla="*/ 326571 w 1230085"/>
                  <a:gd name="connsiteY1" fmla="*/ 326571 h 337457"/>
                  <a:gd name="connsiteX2" fmla="*/ 1230085 w 1230085"/>
                  <a:gd name="connsiteY2" fmla="*/ 337457 h 337457"/>
                  <a:gd name="connsiteX3" fmla="*/ 1230085 w 1230085"/>
                  <a:gd name="connsiteY3" fmla="*/ 0 h 337457"/>
                  <a:gd name="connsiteX4" fmla="*/ 0 w 1230085"/>
                  <a:gd name="connsiteY4" fmla="*/ 21771 h 337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0085" h="337457">
                    <a:moveTo>
                      <a:pt x="0" y="21771"/>
                    </a:moveTo>
                    <a:lnTo>
                      <a:pt x="326571" y="326571"/>
                    </a:lnTo>
                    <a:lnTo>
                      <a:pt x="1230085" y="337457"/>
                    </a:lnTo>
                    <a:lnTo>
                      <a:pt x="1230085" y="0"/>
                    </a:lnTo>
                    <a:lnTo>
                      <a:pt x="0" y="21771"/>
                    </a:lnTo>
                    <a:close/>
                  </a:path>
                </a:pathLst>
              </a:custGeom>
              <a:solidFill>
                <a:srgbClr val="92D050">
                  <a:alpha val="5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7" name="Straight Connector 96"/>
            <p:cNvCxnSpPr>
              <a:stCxn id="86" idx="0"/>
              <a:endCxn id="86" idx="1"/>
            </p:cNvCxnSpPr>
            <p:nvPr/>
          </p:nvCxnSpPr>
          <p:spPr>
            <a:xfrm>
              <a:off x="5694184" y="347939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5694184" y="9455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5846584" y="10979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6" idx="2"/>
            </p:cNvCxnSpPr>
            <p:nvPr/>
          </p:nvCxnSpPr>
          <p:spPr>
            <a:xfrm>
              <a:off x="6180563" y="960107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5694184" y="949636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6191252" y="348290"/>
              <a:ext cx="186589" cy="210156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691438" y="34389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6191252" y="3307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6343652" y="4831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125"/>
          <p:cNvGrpSpPr/>
          <p:nvPr/>
        </p:nvGrpSpPr>
        <p:grpSpPr>
          <a:xfrm>
            <a:off x="7308251" y="459182"/>
            <a:ext cx="1154736" cy="725211"/>
            <a:chOff x="7250311" y="426275"/>
            <a:chExt cx="1154736" cy="725211"/>
          </a:xfrm>
        </p:grpSpPr>
        <p:grpSp>
          <p:nvGrpSpPr>
            <p:cNvPr id="85" name="Group 84"/>
            <p:cNvGrpSpPr/>
            <p:nvPr/>
          </p:nvGrpSpPr>
          <p:grpSpPr>
            <a:xfrm>
              <a:off x="7250311" y="445044"/>
              <a:ext cx="1154736" cy="686306"/>
              <a:chOff x="2960064" y="3886200"/>
              <a:chExt cx="2062725" cy="1225960"/>
            </a:xfrm>
          </p:grpSpPr>
          <p:sp>
            <p:nvSpPr>
              <p:cNvPr id="83" name="Freeform 82"/>
              <p:cNvSpPr/>
              <p:nvPr/>
            </p:nvSpPr>
            <p:spPr>
              <a:xfrm>
                <a:off x="2960064" y="3886200"/>
                <a:ext cx="1722181" cy="739468"/>
              </a:xfrm>
              <a:custGeom>
                <a:avLst/>
                <a:gdLst>
                  <a:gd name="connsiteX0" fmla="*/ 0 w 914400"/>
                  <a:gd name="connsiteY0" fmla="*/ 10886 h 827314"/>
                  <a:gd name="connsiteX1" fmla="*/ 0 w 914400"/>
                  <a:gd name="connsiteY1" fmla="*/ 827314 h 827314"/>
                  <a:gd name="connsiteX2" fmla="*/ 914400 w 914400"/>
                  <a:gd name="connsiteY2" fmla="*/ 827314 h 827314"/>
                  <a:gd name="connsiteX3" fmla="*/ 914400 w 914400"/>
                  <a:gd name="connsiteY3" fmla="*/ 0 h 827314"/>
                  <a:gd name="connsiteX4" fmla="*/ 0 w 914400"/>
                  <a:gd name="connsiteY4" fmla="*/ 10886 h 827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4400" h="827314">
                    <a:moveTo>
                      <a:pt x="0" y="10886"/>
                    </a:moveTo>
                    <a:lnTo>
                      <a:pt x="0" y="827314"/>
                    </a:lnTo>
                    <a:lnTo>
                      <a:pt x="914400" y="827314"/>
                    </a:lnTo>
                    <a:lnTo>
                      <a:pt x="914400" y="0"/>
                    </a:lnTo>
                    <a:lnTo>
                      <a:pt x="0" y="10886"/>
                    </a:lnTo>
                    <a:close/>
                  </a:path>
                </a:pathLst>
              </a:custGeom>
              <a:solidFill>
                <a:srgbClr val="00B0F0">
                  <a:alpha val="5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2960064" y="3895930"/>
                <a:ext cx="2062725" cy="1216230"/>
              </a:xfrm>
              <a:custGeom>
                <a:avLst/>
                <a:gdLst>
                  <a:gd name="connsiteX0" fmla="*/ 1937657 w 2307771"/>
                  <a:gd name="connsiteY0" fmla="*/ 0 h 1360714"/>
                  <a:gd name="connsiteX1" fmla="*/ 2296886 w 2307771"/>
                  <a:gd name="connsiteY1" fmla="*/ 511628 h 1360714"/>
                  <a:gd name="connsiteX2" fmla="*/ 2307771 w 2307771"/>
                  <a:gd name="connsiteY2" fmla="*/ 1360714 h 1360714"/>
                  <a:gd name="connsiteX3" fmla="*/ 381000 w 2307771"/>
                  <a:gd name="connsiteY3" fmla="*/ 1360714 h 1360714"/>
                  <a:gd name="connsiteX4" fmla="*/ 0 w 2307771"/>
                  <a:gd name="connsiteY4" fmla="*/ 827314 h 1360714"/>
                  <a:gd name="connsiteX5" fmla="*/ 1937657 w 2307771"/>
                  <a:gd name="connsiteY5" fmla="*/ 816428 h 1360714"/>
                  <a:gd name="connsiteX6" fmla="*/ 1937657 w 2307771"/>
                  <a:gd name="connsiteY6" fmla="*/ 0 h 136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07771" h="1360714">
                    <a:moveTo>
                      <a:pt x="1937657" y="0"/>
                    </a:moveTo>
                    <a:lnTo>
                      <a:pt x="2296886" y="511628"/>
                    </a:lnTo>
                    <a:lnTo>
                      <a:pt x="2307771" y="1360714"/>
                    </a:lnTo>
                    <a:lnTo>
                      <a:pt x="381000" y="1360714"/>
                    </a:lnTo>
                    <a:lnTo>
                      <a:pt x="0" y="827314"/>
                    </a:lnTo>
                    <a:lnTo>
                      <a:pt x="1937657" y="816428"/>
                    </a:lnTo>
                    <a:lnTo>
                      <a:pt x="1937657" y="0"/>
                    </a:lnTo>
                    <a:close/>
                  </a:path>
                </a:pathLst>
              </a:custGeom>
              <a:solidFill>
                <a:srgbClr val="00B0F0">
                  <a:alpha val="6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0" name="Straight Connector 99"/>
            <p:cNvCxnSpPr>
              <a:stCxn id="84" idx="3"/>
              <a:endCxn id="84" idx="2"/>
            </p:cNvCxnSpPr>
            <p:nvPr/>
          </p:nvCxnSpPr>
          <p:spPr>
            <a:xfrm>
              <a:off x="7440951" y="1131350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250311" y="858242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7250311" y="450491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83" idx="0"/>
            </p:cNvCxnSpPr>
            <p:nvPr/>
          </p:nvCxnSpPr>
          <p:spPr>
            <a:xfrm>
              <a:off x="7250311" y="450491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8193061" y="426275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8401165" y="740467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84" idx="5"/>
              <a:endCxn id="84" idx="2"/>
            </p:cNvCxnSpPr>
            <p:nvPr/>
          </p:nvCxnSpPr>
          <p:spPr>
            <a:xfrm>
              <a:off x="8219854" y="859006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8219854" y="463088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7250311" y="858242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55"/>
          <p:cNvSpPr/>
          <p:nvPr/>
        </p:nvSpPr>
        <p:spPr>
          <a:xfrm>
            <a:off x="4466526" y="1538259"/>
            <a:ext cx="44488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LWH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     LWH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499866" y="2379957"/>
                <a:ext cx="4448874" cy="1692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=  (2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600" b="0" i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m:t>2</m:t>
                    </m:r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</m:oMath>
                </a14:m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2)   +    </a:t>
                </a:r>
                <a:r>
                  <a:rPr lang="en-US" sz="2600" dirty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(2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m:t>4</m:t>
                    </m:r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</m:oMath>
                </a14:m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2)</a:t>
                </a:r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6" y="2379957"/>
                <a:ext cx="4448874" cy="1692771"/>
              </a:xfrm>
              <a:prstGeom prst="rect">
                <a:avLst/>
              </a:prstGeom>
              <a:blipFill rotWithShape="1">
                <a:blip r:embed="rId5"/>
                <a:stretch>
                  <a:fillRect l="-2329" t="-4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/>
          <p:cNvSpPr/>
          <p:nvPr/>
        </p:nvSpPr>
        <p:spPr>
          <a:xfrm>
            <a:off x="4521194" y="3168494"/>
            <a:ext cx="44488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   8       +     16</a:t>
            </a:r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  <p:sp>
        <p:nvSpPr>
          <p:cNvPr id="82" name="Rectangle 81"/>
          <p:cNvSpPr/>
          <p:nvPr/>
        </p:nvSpPr>
        <p:spPr>
          <a:xfrm>
            <a:off x="4521194" y="3815576"/>
            <a:ext cx="44488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   24 inches</a:t>
            </a:r>
            <a:r>
              <a:rPr lang="en-US" sz="26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  <p:sp>
        <p:nvSpPr>
          <p:cNvPr id="2" name="Rectangle 1"/>
          <p:cNvSpPr/>
          <p:nvPr/>
        </p:nvSpPr>
        <p:spPr>
          <a:xfrm>
            <a:off x="4389328" y="1463522"/>
            <a:ext cx="4334574" cy="63557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97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636721" y="476789"/>
            <a:ext cx="16786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Composite</a:t>
            </a:r>
            <a:b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Volume</a:t>
            </a:r>
            <a:endParaRPr lang="en-US" sz="2200" dirty="0"/>
          </a:p>
        </p:txBody>
      </p:sp>
      <p:sp>
        <p:nvSpPr>
          <p:cNvPr id="28" name="Rectangle 27"/>
          <p:cNvSpPr/>
          <p:nvPr/>
        </p:nvSpPr>
        <p:spPr>
          <a:xfrm>
            <a:off x="4466526" y="58478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endParaRPr lang="en-US" sz="2600" dirty="0"/>
          </a:p>
        </p:txBody>
      </p:sp>
      <p:sp>
        <p:nvSpPr>
          <p:cNvPr id="51" name="Rectangle 50"/>
          <p:cNvSpPr/>
          <p:nvPr/>
        </p:nvSpPr>
        <p:spPr>
          <a:xfrm>
            <a:off x="6286500" y="59406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endParaRPr lang="en-US" sz="2600" dirty="0"/>
          </a:p>
        </p:txBody>
      </p:sp>
      <p:grpSp>
        <p:nvGrpSpPr>
          <p:cNvPr id="57" name="Group 56"/>
          <p:cNvGrpSpPr/>
          <p:nvPr/>
        </p:nvGrpSpPr>
        <p:grpSpPr>
          <a:xfrm>
            <a:off x="130354" y="250371"/>
            <a:ext cx="3267818" cy="2922137"/>
            <a:chOff x="194147" y="482641"/>
            <a:chExt cx="3656025" cy="3269278"/>
          </a:xfrm>
        </p:grpSpPr>
        <p:grpSp>
          <p:nvGrpSpPr>
            <p:cNvPr id="59" name="Group 58"/>
            <p:cNvGrpSpPr/>
            <p:nvPr/>
          </p:nvGrpSpPr>
          <p:grpSpPr>
            <a:xfrm>
              <a:off x="194147" y="482641"/>
              <a:ext cx="3656025" cy="3269278"/>
              <a:chOff x="254734" y="211354"/>
              <a:chExt cx="4535036" cy="3596165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1099566" y="580686"/>
                <a:ext cx="2866644" cy="2857501"/>
                <a:chOff x="1600200" y="1028700"/>
                <a:chExt cx="2866644" cy="2857501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600200" y="1028700"/>
                  <a:ext cx="1248156" cy="1357313"/>
                </a:xfrm>
                <a:prstGeom prst="rect">
                  <a:avLst/>
                </a:prstGeom>
                <a:noFill/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 rot="5400000">
                  <a:off x="2336006" y="1650206"/>
                  <a:ext cx="928688" cy="2400300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p14="http://schemas.microsoft.com/office/powerpoint/2010/main">
              <mc:Choice Requires="p14">
                <p:contentPart p14:bwMode="auto" r:id="rId3">
                  <p14:nvContentPartPr>
                    <p14:cNvPr id="69" name="Ink 68"/>
                    <p14:cNvContentPartPr/>
                    <p14:nvPr/>
                  </p14:nvContentPartPr>
                  <p14:xfrm>
                    <a:off x="1659725" y="2177370"/>
                    <a:ext cx="1083475" cy="385241"/>
                  </p14:xfrm>
                </p:contentPart>
              </mc:Choice>
              <mc:Fallback xmlns="">
                <p:pic>
                  <p:nvPicPr>
                    <p:cNvPr id="42" name="Ink 41"/>
                    <p:cNvPicPr/>
                    <p:nvPr/>
                  </p:nvPicPr>
                  <p:blipFill>
                    <a:blip r:embed="rId4"/>
                    <a:stretch>
                      <a:fillRect/>
                    </a:stretch>
                  </p:blipFill>
                  <p:spPr>
                    <a:xfrm>
                      <a:off x="1610411" y="2131285"/>
                      <a:ext cx="1187503" cy="488932"/>
                    </a:xfrm>
                    <a:prstGeom prst="rect">
                      <a:avLst/>
                    </a:prstGeom>
                  </p:spPr>
                </p:pic>
              </mc:Fallback>
            </mc:AlternateContent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848356" y="1028700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3994484" y="2386013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40005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6002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066544" y="3886201"/>
                  <a:ext cx="2400300" cy="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3314700" y="1600200"/>
                  <a:ext cx="0" cy="757196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flipV="1">
                  <a:off x="4460828" y="2957513"/>
                  <a:ext cx="0" cy="928688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Rectangle 61"/>
              <p:cNvSpPr/>
              <p:nvPr/>
            </p:nvSpPr>
            <p:spPr>
              <a:xfrm>
                <a:off x="2240030" y="3438187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923945" y="2789176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332738" y="211354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98333" y="3016438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54734" y="1704334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</p:grpSp>
        <p:sp>
          <p:nvSpPr>
            <p:cNvPr id="77" name="Freeform 76"/>
            <p:cNvSpPr/>
            <p:nvPr/>
          </p:nvSpPr>
          <p:spPr>
            <a:xfrm>
              <a:off x="881743" y="805543"/>
              <a:ext cx="1012371" cy="1246793"/>
            </a:xfrm>
            <a:custGeom>
              <a:avLst/>
              <a:gdLst>
                <a:gd name="connsiteX0" fmla="*/ 0 w 1012371"/>
                <a:gd name="connsiteY0" fmla="*/ 0 h 2079171"/>
                <a:gd name="connsiteX1" fmla="*/ 1012371 w 1012371"/>
                <a:gd name="connsiteY1" fmla="*/ 0 h 2079171"/>
                <a:gd name="connsiteX2" fmla="*/ 990600 w 1012371"/>
                <a:gd name="connsiteY2" fmla="*/ 2079171 h 2079171"/>
                <a:gd name="connsiteX3" fmla="*/ 0 w 1012371"/>
                <a:gd name="connsiteY3" fmla="*/ 2079171 h 2079171"/>
                <a:gd name="connsiteX4" fmla="*/ 0 w 1012371"/>
                <a:gd name="connsiteY4" fmla="*/ 0 h 2079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371" h="2079171">
                  <a:moveTo>
                    <a:pt x="0" y="0"/>
                  </a:moveTo>
                  <a:lnTo>
                    <a:pt x="1012371" y="0"/>
                  </a:lnTo>
                  <a:lnTo>
                    <a:pt x="990600" y="2079171"/>
                  </a:lnTo>
                  <a:lnTo>
                    <a:pt x="0" y="20791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>
                <a:alpha val="7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8" name="Freeform 77"/>
            <p:cNvSpPr/>
            <p:nvPr/>
          </p:nvSpPr>
          <p:spPr>
            <a:xfrm>
              <a:off x="881743" y="2057400"/>
              <a:ext cx="1926771" cy="827314"/>
            </a:xfrm>
            <a:custGeom>
              <a:avLst/>
              <a:gdLst>
                <a:gd name="connsiteX0" fmla="*/ 0 w 914400"/>
                <a:gd name="connsiteY0" fmla="*/ 10886 h 827314"/>
                <a:gd name="connsiteX1" fmla="*/ 0 w 914400"/>
                <a:gd name="connsiteY1" fmla="*/ 827314 h 827314"/>
                <a:gd name="connsiteX2" fmla="*/ 914400 w 914400"/>
                <a:gd name="connsiteY2" fmla="*/ 827314 h 827314"/>
                <a:gd name="connsiteX3" fmla="*/ 914400 w 914400"/>
                <a:gd name="connsiteY3" fmla="*/ 0 h 827314"/>
                <a:gd name="connsiteX4" fmla="*/ 0 w 914400"/>
                <a:gd name="connsiteY4" fmla="*/ 10886 h 827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" h="827314">
                  <a:moveTo>
                    <a:pt x="0" y="10886"/>
                  </a:moveTo>
                  <a:lnTo>
                    <a:pt x="0" y="827314"/>
                  </a:lnTo>
                  <a:lnTo>
                    <a:pt x="914400" y="827314"/>
                  </a:lnTo>
                  <a:lnTo>
                    <a:pt x="914400" y="0"/>
                  </a:lnTo>
                  <a:lnTo>
                    <a:pt x="0" y="10886"/>
                  </a:lnTo>
                  <a:close/>
                </a:path>
              </a:pathLst>
            </a:custGeom>
            <a:solidFill>
              <a:srgbClr val="00B0F0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9" name="Freeform 78"/>
            <p:cNvSpPr/>
            <p:nvPr/>
          </p:nvSpPr>
          <p:spPr>
            <a:xfrm>
              <a:off x="881743" y="2068286"/>
              <a:ext cx="2307771" cy="1360714"/>
            </a:xfrm>
            <a:custGeom>
              <a:avLst/>
              <a:gdLst>
                <a:gd name="connsiteX0" fmla="*/ 1937657 w 2307771"/>
                <a:gd name="connsiteY0" fmla="*/ 0 h 1360714"/>
                <a:gd name="connsiteX1" fmla="*/ 2296886 w 2307771"/>
                <a:gd name="connsiteY1" fmla="*/ 511628 h 1360714"/>
                <a:gd name="connsiteX2" fmla="*/ 2307771 w 2307771"/>
                <a:gd name="connsiteY2" fmla="*/ 1360714 h 1360714"/>
                <a:gd name="connsiteX3" fmla="*/ 381000 w 2307771"/>
                <a:gd name="connsiteY3" fmla="*/ 1360714 h 1360714"/>
                <a:gd name="connsiteX4" fmla="*/ 0 w 2307771"/>
                <a:gd name="connsiteY4" fmla="*/ 827314 h 1360714"/>
                <a:gd name="connsiteX5" fmla="*/ 1937657 w 2307771"/>
                <a:gd name="connsiteY5" fmla="*/ 816428 h 1360714"/>
                <a:gd name="connsiteX6" fmla="*/ 1937657 w 2307771"/>
                <a:gd name="connsiteY6" fmla="*/ 0 h 136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7771" h="1360714">
                  <a:moveTo>
                    <a:pt x="1937657" y="0"/>
                  </a:moveTo>
                  <a:lnTo>
                    <a:pt x="2296886" y="511628"/>
                  </a:lnTo>
                  <a:lnTo>
                    <a:pt x="2307771" y="1360714"/>
                  </a:lnTo>
                  <a:lnTo>
                    <a:pt x="381000" y="1360714"/>
                  </a:lnTo>
                  <a:lnTo>
                    <a:pt x="0" y="827314"/>
                  </a:lnTo>
                  <a:lnTo>
                    <a:pt x="1937657" y="816428"/>
                  </a:lnTo>
                  <a:lnTo>
                    <a:pt x="1937657" y="0"/>
                  </a:lnTo>
                  <a:close/>
                </a:path>
              </a:pathLst>
            </a:custGeom>
            <a:solidFill>
              <a:srgbClr val="00B0F0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80" name="Freeform 79"/>
            <p:cNvSpPr/>
            <p:nvPr/>
          </p:nvSpPr>
          <p:spPr>
            <a:xfrm>
              <a:off x="1889925" y="827314"/>
              <a:ext cx="374304" cy="1219200"/>
            </a:xfrm>
            <a:custGeom>
              <a:avLst/>
              <a:gdLst>
                <a:gd name="connsiteX0" fmla="*/ 4189 w 374304"/>
                <a:gd name="connsiteY0" fmla="*/ 0 h 1219200"/>
                <a:gd name="connsiteX1" fmla="*/ 374304 w 374304"/>
                <a:gd name="connsiteY1" fmla="*/ 522515 h 1219200"/>
                <a:gd name="connsiteX2" fmla="*/ 363418 w 374304"/>
                <a:gd name="connsiteY2" fmla="*/ 1219200 h 1219200"/>
                <a:gd name="connsiteX3" fmla="*/ 4189 w 374304"/>
                <a:gd name="connsiteY3" fmla="*/ 1219200 h 1219200"/>
                <a:gd name="connsiteX4" fmla="*/ 4189 w 374304"/>
                <a:gd name="connsiteY4" fmla="*/ 0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304" h="1219200">
                  <a:moveTo>
                    <a:pt x="4189" y="0"/>
                  </a:moveTo>
                  <a:lnTo>
                    <a:pt x="374304" y="522515"/>
                  </a:lnTo>
                  <a:lnTo>
                    <a:pt x="363418" y="1219200"/>
                  </a:lnTo>
                  <a:lnTo>
                    <a:pt x="4189" y="1219200"/>
                  </a:lnTo>
                  <a:cubicBezTo>
                    <a:pt x="561" y="812800"/>
                    <a:pt x="-3068" y="406400"/>
                    <a:pt x="4189" y="0"/>
                  </a:cubicBezTo>
                  <a:close/>
                </a:path>
              </a:pathLst>
            </a:custGeom>
            <a:solidFill>
              <a:srgbClr val="92D050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875228" y="2057400"/>
              <a:ext cx="101888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5268242" y="421810"/>
            <a:ext cx="646859" cy="754483"/>
            <a:chOff x="5691438" y="330744"/>
            <a:chExt cx="686403" cy="800606"/>
          </a:xfrm>
        </p:grpSpPr>
        <p:grpSp>
          <p:nvGrpSpPr>
            <p:cNvPr id="90" name="Group 89"/>
            <p:cNvGrpSpPr/>
            <p:nvPr/>
          </p:nvGrpSpPr>
          <p:grpSpPr>
            <a:xfrm>
              <a:off x="5691438" y="347939"/>
              <a:ext cx="681538" cy="783411"/>
              <a:chOff x="4963886" y="2884604"/>
              <a:chExt cx="1240688" cy="1426139"/>
            </a:xfrm>
          </p:grpSpPr>
          <p:sp>
            <p:nvSpPr>
              <p:cNvPr id="86" name="Freeform 85"/>
              <p:cNvSpPr/>
              <p:nvPr/>
            </p:nvSpPr>
            <p:spPr>
              <a:xfrm>
                <a:off x="4968885" y="2884604"/>
                <a:ext cx="904875" cy="1114405"/>
              </a:xfrm>
              <a:custGeom>
                <a:avLst/>
                <a:gdLst>
                  <a:gd name="connsiteX0" fmla="*/ 0 w 1012371"/>
                  <a:gd name="connsiteY0" fmla="*/ 0 h 2079171"/>
                  <a:gd name="connsiteX1" fmla="*/ 1012371 w 1012371"/>
                  <a:gd name="connsiteY1" fmla="*/ 0 h 2079171"/>
                  <a:gd name="connsiteX2" fmla="*/ 990600 w 1012371"/>
                  <a:gd name="connsiteY2" fmla="*/ 2079171 h 2079171"/>
                  <a:gd name="connsiteX3" fmla="*/ 0 w 1012371"/>
                  <a:gd name="connsiteY3" fmla="*/ 2079171 h 2079171"/>
                  <a:gd name="connsiteX4" fmla="*/ 0 w 1012371"/>
                  <a:gd name="connsiteY4" fmla="*/ 0 h 2079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371" h="2079171">
                    <a:moveTo>
                      <a:pt x="0" y="0"/>
                    </a:moveTo>
                    <a:lnTo>
                      <a:pt x="1012371" y="0"/>
                    </a:lnTo>
                    <a:lnTo>
                      <a:pt x="990600" y="2079171"/>
                    </a:lnTo>
                    <a:lnTo>
                      <a:pt x="0" y="2079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>
                  <a:alpha val="7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5870015" y="2904064"/>
                <a:ext cx="334559" cy="1089742"/>
              </a:xfrm>
              <a:custGeom>
                <a:avLst/>
                <a:gdLst>
                  <a:gd name="connsiteX0" fmla="*/ 4189 w 374304"/>
                  <a:gd name="connsiteY0" fmla="*/ 0 h 1219200"/>
                  <a:gd name="connsiteX1" fmla="*/ 374304 w 374304"/>
                  <a:gd name="connsiteY1" fmla="*/ 522515 h 1219200"/>
                  <a:gd name="connsiteX2" fmla="*/ 363418 w 374304"/>
                  <a:gd name="connsiteY2" fmla="*/ 1219200 h 1219200"/>
                  <a:gd name="connsiteX3" fmla="*/ 4189 w 374304"/>
                  <a:gd name="connsiteY3" fmla="*/ 1219200 h 1219200"/>
                  <a:gd name="connsiteX4" fmla="*/ 4189 w 374304"/>
                  <a:gd name="connsiteY4" fmla="*/ 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4304" h="1219200">
                    <a:moveTo>
                      <a:pt x="4189" y="0"/>
                    </a:moveTo>
                    <a:lnTo>
                      <a:pt x="374304" y="522515"/>
                    </a:lnTo>
                    <a:lnTo>
                      <a:pt x="363418" y="1219200"/>
                    </a:lnTo>
                    <a:lnTo>
                      <a:pt x="4189" y="1219200"/>
                    </a:lnTo>
                    <a:cubicBezTo>
                      <a:pt x="561" y="812800"/>
                      <a:pt x="-3068" y="406400"/>
                      <a:pt x="4189" y="0"/>
                    </a:cubicBezTo>
                    <a:close/>
                  </a:path>
                </a:pathLst>
              </a:custGeom>
              <a:solidFill>
                <a:srgbClr val="92D050">
                  <a:alpha val="6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4963886" y="3973286"/>
                <a:ext cx="1230085" cy="337457"/>
              </a:xfrm>
              <a:custGeom>
                <a:avLst/>
                <a:gdLst>
                  <a:gd name="connsiteX0" fmla="*/ 0 w 1230085"/>
                  <a:gd name="connsiteY0" fmla="*/ 21771 h 337457"/>
                  <a:gd name="connsiteX1" fmla="*/ 326571 w 1230085"/>
                  <a:gd name="connsiteY1" fmla="*/ 326571 h 337457"/>
                  <a:gd name="connsiteX2" fmla="*/ 1230085 w 1230085"/>
                  <a:gd name="connsiteY2" fmla="*/ 337457 h 337457"/>
                  <a:gd name="connsiteX3" fmla="*/ 1230085 w 1230085"/>
                  <a:gd name="connsiteY3" fmla="*/ 0 h 337457"/>
                  <a:gd name="connsiteX4" fmla="*/ 0 w 1230085"/>
                  <a:gd name="connsiteY4" fmla="*/ 21771 h 337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0085" h="337457">
                    <a:moveTo>
                      <a:pt x="0" y="21771"/>
                    </a:moveTo>
                    <a:lnTo>
                      <a:pt x="326571" y="326571"/>
                    </a:lnTo>
                    <a:lnTo>
                      <a:pt x="1230085" y="337457"/>
                    </a:lnTo>
                    <a:lnTo>
                      <a:pt x="1230085" y="0"/>
                    </a:lnTo>
                    <a:lnTo>
                      <a:pt x="0" y="21771"/>
                    </a:lnTo>
                    <a:close/>
                  </a:path>
                </a:pathLst>
              </a:custGeom>
              <a:solidFill>
                <a:srgbClr val="92D050">
                  <a:alpha val="5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7" name="Straight Connector 96"/>
            <p:cNvCxnSpPr>
              <a:stCxn id="86" idx="0"/>
              <a:endCxn id="86" idx="1"/>
            </p:cNvCxnSpPr>
            <p:nvPr/>
          </p:nvCxnSpPr>
          <p:spPr>
            <a:xfrm>
              <a:off x="5694184" y="347939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5694184" y="9455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5846584" y="10979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6" idx="2"/>
            </p:cNvCxnSpPr>
            <p:nvPr/>
          </p:nvCxnSpPr>
          <p:spPr>
            <a:xfrm>
              <a:off x="6180563" y="960107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5694184" y="949636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6191252" y="348290"/>
              <a:ext cx="186589" cy="210156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691438" y="34389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6191252" y="3307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6343652" y="4831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125"/>
          <p:cNvGrpSpPr/>
          <p:nvPr/>
        </p:nvGrpSpPr>
        <p:grpSpPr>
          <a:xfrm>
            <a:off x="7308251" y="459182"/>
            <a:ext cx="1154736" cy="725211"/>
            <a:chOff x="7250311" y="426275"/>
            <a:chExt cx="1154736" cy="725211"/>
          </a:xfrm>
        </p:grpSpPr>
        <p:grpSp>
          <p:nvGrpSpPr>
            <p:cNvPr id="85" name="Group 84"/>
            <p:cNvGrpSpPr/>
            <p:nvPr/>
          </p:nvGrpSpPr>
          <p:grpSpPr>
            <a:xfrm>
              <a:off x="7250311" y="445044"/>
              <a:ext cx="1154736" cy="686306"/>
              <a:chOff x="2960064" y="3886200"/>
              <a:chExt cx="2062725" cy="1225960"/>
            </a:xfrm>
          </p:grpSpPr>
          <p:sp>
            <p:nvSpPr>
              <p:cNvPr id="83" name="Freeform 82"/>
              <p:cNvSpPr/>
              <p:nvPr/>
            </p:nvSpPr>
            <p:spPr>
              <a:xfrm>
                <a:off x="2960064" y="3886200"/>
                <a:ext cx="1722181" cy="739468"/>
              </a:xfrm>
              <a:custGeom>
                <a:avLst/>
                <a:gdLst>
                  <a:gd name="connsiteX0" fmla="*/ 0 w 914400"/>
                  <a:gd name="connsiteY0" fmla="*/ 10886 h 827314"/>
                  <a:gd name="connsiteX1" fmla="*/ 0 w 914400"/>
                  <a:gd name="connsiteY1" fmla="*/ 827314 h 827314"/>
                  <a:gd name="connsiteX2" fmla="*/ 914400 w 914400"/>
                  <a:gd name="connsiteY2" fmla="*/ 827314 h 827314"/>
                  <a:gd name="connsiteX3" fmla="*/ 914400 w 914400"/>
                  <a:gd name="connsiteY3" fmla="*/ 0 h 827314"/>
                  <a:gd name="connsiteX4" fmla="*/ 0 w 914400"/>
                  <a:gd name="connsiteY4" fmla="*/ 10886 h 827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4400" h="827314">
                    <a:moveTo>
                      <a:pt x="0" y="10886"/>
                    </a:moveTo>
                    <a:lnTo>
                      <a:pt x="0" y="827314"/>
                    </a:lnTo>
                    <a:lnTo>
                      <a:pt x="914400" y="827314"/>
                    </a:lnTo>
                    <a:lnTo>
                      <a:pt x="914400" y="0"/>
                    </a:lnTo>
                    <a:lnTo>
                      <a:pt x="0" y="10886"/>
                    </a:lnTo>
                    <a:close/>
                  </a:path>
                </a:pathLst>
              </a:custGeom>
              <a:solidFill>
                <a:srgbClr val="00B0F0">
                  <a:alpha val="5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2960064" y="3895930"/>
                <a:ext cx="2062725" cy="1216230"/>
              </a:xfrm>
              <a:custGeom>
                <a:avLst/>
                <a:gdLst>
                  <a:gd name="connsiteX0" fmla="*/ 1937657 w 2307771"/>
                  <a:gd name="connsiteY0" fmla="*/ 0 h 1360714"/>
                  <a:gd name="connsiteX1" fmla="*/ 2296886 w 2307771"/>
                  <a:gd name="connsiteY1" fmla="*/ 511628 h 1360714"/>
                  <a:gd name="connsiteX2" fmla="*/ 2307771 w 2307771"/>
                  <a:gd name="connsiteY2" fmla="*/ 1360714 h 1360714"/>
                  <a:gd name="connsiteX3" fmla="*/ 381000 w 2307771"/>
                  <a:gd name="connsiteY3" fmla="*/ 1360714 h 1360714"/>
                  <a:gd name="connsiteX4" fmla="*/ 0 w 2307771"/>
                  <a:gd name="connsiteY4" fmla="*/ 827314 h 1360714"/>
                  <a:gd name="connsiteX5" fmla="*/ 1937657 w 2307771"/>
                  <a:gd name="connsiteY5" fmla="*/ 816428 h 1360714"/>
                  <a:gd name="connsiteX6" fmla="*/ 1937657 w 2307771"/>
                  <a:gd name="connsiteY6" fmla="*/ 0 h 136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07771" h="1360714">
                    <a:moveTo>
                      <a:pt x="1937657" y="0"/>
                    </a:moveTo>
                    <a:lnTo>
                      <a:pt x="2296886" y="511628"/>
                    </a:lnTo>
                    <a:lnTo>
                      <a:pt x="2307771" y="1360714"/>
                    </a:lnTo>
                    <a:lnTo>
                      <a:pt x="381000" y="1360714"/>
                    </a:lnTo>
                    <a:lnTo>
                      <a:pt x="0" y="827314"/>
                    </a:lnTo>
                    <a:lnTo>
                      <a:pt x="1937657" y="816428"/>
                    </a:lnTo>
                    <a:lnTo>
                      <a:pt x="1937657" y="0"/>
                    </a:lnTo>
                    <a:close/>
                  </a:path>
                </a:pathLst>
              </a:custGeom>
              <a:solidFill>
                <a:srgbClr val="00B0F0">
                  <a:alpha val="6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0" name="Straight Connector 99"/>
            <p:cNvCxnSpPr>
              <a:stCxn id="84" idx="3"/>
              <a:endCxn id="84" idx="2"/>
            </p:cNvCxnSpPr>
            <p:nvPr/>
          </p:nvCxnSpPr>
          <p:spPr>
            <a:xfrm>
              <a:off x="7440951" y="1131350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250311" y="858242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7250311" y="450491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83" idx="0"/>
            </p:cNvCxnSpPr>
            <p:nvPr/>
          </p:nvCxnSpPr>
          <p:spPr>
            <a:xfrm>
              <a:off x="7250311" y="450491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8193061" y="426275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8401165" y="740467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84" idx="5"/>
              <a:endCxn id="84" idx="2"/>
            </p:cNvCxnSpPr>
            <p:nvPr/>
          </p:nvCxnSpPr>
          <p:spPr>
            <a:xfrm>
              <a:off x="8219854" y="859006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8219854" y="463088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7250311" y="858242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55"/>
          <p:cNvSpPr/>
          <p:nvPr/>
        </p:nvSpPr>
        <p:spPr>
          <a:xfrm>
            <a:off x="4466526" y="1538259"/>
            <a:ext cx="44488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LWH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     LWH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499866" y="2379957"/>
                <a:ext cx="4448874" cy="1692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=  (2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600" b="0" i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m:t>2</m:t>
                    </m:r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</m:oMath>
                </a14:m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2)   +    </a:t>
                </a:r>
                <a:r>
                  <a:rPr lang="en-US" sz="2600" dirty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(2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m:t>4</m:t>
                    </m:r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</m:oMath>
                </a14:m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2)</a:t>
                </a:r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6" y="2379957"/>
                <a:ext cx="4448874" cy="1692771"/>
              </a:xfrm>
              <a:prstGeom prst="rect">
                <a:avLst/>
              </a:prstGeom>
              <a:blipFill rotWithShape="1">
                <a:blip r:embed="rId5"/>
                <a:stretch>
                  <a:fillRect l="-2329" t="-4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/>
          <p:cNvSpPr/>
          <p:nvPr/>
        </p:nvSpPr>
        <p:spPr>
          <a:xfrm>
            <a:off x="4521194" y="3168494"/>
            <a:ext cx="44488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   8       +     16</a:t>
            </a:r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  <p:sp>
        <p:nvSpPr>
          <p:cNvPr id="82" name="Rectangle 81"/>
          <p:cNvSpPr/>
          <p:nvPr/>
        </p:nvSpPr>
        <p:spPr>
          <a:xfrm>
            <a:off x="4521194" y="3815576"/>
            <a:ext cx="44488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   24 inches</a:t>
            </a:r>
            <a:r>
              <a:rPr lang="en-US" sz="26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  <p:sp>
        <p:nvSpPr>
          <p:cNvPr id="2" name="Rectangle 1"/>
          <p:cNvSpPr/>
          <p:nvPr/>
        </p:nvSpPr>
        <p:spPr>
          <a:xfrm>
            <a:off x="4389328" y="2266710"/>
            <a:ext cx="4334574" cy="63557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22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636721" y="476789"/>
            <a:ext cx="16786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Composite</a:t>
            </a:r>
            <a:b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Volume</a:t>
            </a:r>
            <a:endParaRPr lang="en-US" sz="2200" dirty="0"/>
          </a:p>
        </p:txBody>
      </p:sp>
      <p:sp>
        <p:nvSpPr>
          <p:cNvPr id="28" name="Rectangle 27"/>
          <p:cNvSpPr/>
          <p:nvPr/>
        </p:nvSpPr>
        <p:spPr>
          <a:xfrm>
            <a:off x="4466526" y="58478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endParaRPr lang="en-US" sz="2600" dirty="0"/>
          </a:p>
        </p:txBody>
      </p:sp>
      <p:sp>
        <p:nvSpPr>
          <p:cNvPr id="51" name="Rectangle 50"/>
          <p:cNvSpPr/>
          <p:nvPr/>
        </p:nvSpPr>
        <p:spPr>
          <a:xfrm>
            <a:off x="6286500" y="59406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endParaRPr lang="en-US" sz="2600" dirty="0"/>
          </a:p>
        </p:txBody>
      </p:sp>
      <p:grpSp>
        <p:nvGrpSpPr>
          <p:cNvPr id="57" name="Group 56"/>
          <p:cNvGrpSpPr/>
          <p:nvPr/>
        </p:nvGrpSpPr>
        <p:grpSpPr>
          <a:xfrm>
            <a:off x="130354" y="250371"/>
            <a:ext cx="3267818" cy="2922137"/>
            <a:chOff x="194147" y="482641"/>
            <a:chExt cx="3656025" cy="3269278"/>
          </a:xfrm>
        </p:grpSpPr>
        <p:grpSp>
          <p:nvGrpSpPr>
            <p:cNvPr id="59" name="Group 58"/>
            <p:cNvGrpSpPr/>
            <p:nvPr/>
          </p:nvGrpSpPr>
          <p:grpSpPr>
            <a:xfrm>
              <a:off x="194147" y="482641"/>
              <a:ext cx="3656025" cy="3269278"/>
              <a:chOff x="254734" y="211354"/>
              <a:chExt cx="4535036" cy="3596165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1099566" y="580686"/>
                <a:ext cx="2866644" cy="2857501"/>
                <a:chOff x="1600200" y="1028700"/>
                <a:chExt cx="2866644" cy="2857501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600200" y="1028700"/>
                  <a:ext cx="1248156" cy="1357313"/>
                </a:xfrm>
                <a:prstGeom prst="rect">
                  <a:avLst/>
                </a:prstGeom>
                <a:noFill/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 rot="5400000">
                  <a:off x="2336006" y="1650206"/>
                  <a:ext cx="928688" cy="2400300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p14="http://schemas.microsoft.com/office/powerpoint/2010/main">
              <mc:Choice Requires="p14">
                <p:contentPart p14:bwMode="auto" r:id="rId3">
                  <p14:nvContentPartPr>
                    <p14:cNvPr id="69" name="Ink 68"/>
                    <p14:cNvContentPartPr/>
                    <p14:nvPr/>
                  </p14:nvContentPartPr>
                  <p14:xfrm>
                    <a:off x="1659725" y="2177370"/>
                    <a:ext cx="1083475" cy="385241"/>
                  </p14:xfrm>
                </p:contentPart>
              </mc:Choice>
              <mc:Fallback xmlns="">
                <p:pic>
                  <p:nvPicPr>
                    <p:cNvPr id="42" name="Ink 41"/>
                    <p:cNvPicPr/>
                    <p:nvPr/>
                  </p:nvPicPr>
                  <p:blipFill>
                    <a:blip r:embed="rId4"/>
                    <a:stretch>
                      <a:fillRect/>
                    </a:stretch>
                  </p:blipFill>
                  <p:spPr>
                    <a:xfrm>
                      <a:off x="1610411" y="2131285"/>
                      <a:ext cx="1187503" cy="488932"/>
                    </a:xfrm>
                    <a:prstGeom prst="rect">
                      <a:avLst/>
                    </a:prstGeom>
                  </p:spPr>
                </p:pic>
              </mc:Fallback>
            </mc:AlternateContent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848356" y="1028700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3994484" y="2386013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40005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6002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066544" y="3886201"/>
                  <a:ext cx="2400300" cy="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3314700" y="1600200"/>
                  <a:ext cx="0" cy="757196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flipV="1">
                  <a:off x="4460828" y="2957513"/>
                  <a:ext cx="0" cy="928688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Rectangle 61"/>
              <p:cNvSpPr/>
              <p:nvPr/>
            </p:nvSpPr>
            <p:spPr>
              <a:xfrm>
                <a:off x="2240030" y="3438187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923945" y="2789176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332738" y="211354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51064" y="3003596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54734" y="1704334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</p:grpSp>
        <p:sp>
          <p:nvSpPr>
            <p:cNvPr id="77" name="Freeform 76"/>
            <p:cNvSpPr/>
            <p:nvPr/>
          </p:nvSpPr>
          <p:spPr>
            <a:xfrm>
              <a:off x="881743" y="805543"/>
              <a:ext cx="1012371" cy="1246793"/>
            </a:xfrm>
            <a:custGeom>
              <a:avLst/>
              <a:gdLst>
                <a:gd name="connsiteX0" fmla="*/ 0 w 1012371"/>
                <a:gd name="connsiteY0" fmla="*/ 0 h 2079171"/>
                <a:gd name="connsiteX1" fmla="*/ 1012371 w 1012371"/>
                <a:gd name="connsiteY1" fmla="*/ 0 h 2079171"/>
                <a:gd name="connsiteX2" fmla="*/ 990600 w 1012371"/>
                <a:gd name="connsiteY2" fmla="*/ 2079171 h 2079171"/>
                <a:gd name="connsiteX3" fmla="*/ 0 w 1012371"/>
                <a:gd name="connsiteY3" fmla="*/ 2079171 h 2079171"/>
                <a:gd name="connsiteX4" fmla="*/ 0 w 1012371"/>
                <a:gd name="connsiteY4" fmla="*/ 0 h 2079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371" h="2079171">
                  <a:moveTo>
                    <a:pt x="0" y="0"/>
                  </a:moveTo>
                  <a:lnTo>
                    <a:pt x="1012371" y="0"/>
                  </a:lnTo>
                  <a:lnTo>
                    <a:pt x="990600" y="2079171"/>
                  </a:lnTo>
                  <a:lnTo>
                    <a:pt x="0" y="20791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>
                <a:alpha val="7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8" name="Freeform 77"/>
            <p:cNvSpPr/>
            <p:nvPr/>
          </p:nvSpPr>
          <p:spPr>
            <a:xfrm>
              <a:off x="881743" y="2057400"/>
              <a:ext cx="1926771" cy="827314"/>
            </a:xfrm>
            <a:custGeom>
              <a:avLst/>
              <a:gdLst>
                <a:gd name="connsiteX0" fmla="*/ 0 w 914400"/>
                <a:gd name="connsiteY0" fmla="*/ 10886 h 827314"/>
                <a:gd name="connsiteX1" fmla="*/ 0 w 914400"/>
                <a:gd name="connsiteY1" fmla="*/ 827314 h 827314"/>
                <a:gd name="connsiteX2" fmla="*/ 914400 w 914400"/>
                <a:gd name="connsiteY2" fmla="*/ 827314 h 827314"/>
                <a:gd name="connsiteX3" fmla="*/ 914400 w 914400"/>
                <a:gd name="connsiteY3" fmla="*/ 0 h 827314"/>
                <a:gd name="connsiteX4" fmla="*/ 0 w 914400"/>
                <a:gd name="connsiteY4" fmla="*/ 10886 h 827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" h="827314">
                  <a:moveTo>
                    <a:pt x="0" y="10886"/>
                  </a:moveTo>
                  <a:lnTo>
                    <a:pt x="0" y="827314"/>
                  </a:lnTo>
                  <a:lnTo>
                    <a:pt x="914400" y="827314"/>
                  </a:lnTo>
                  <a:lnTo>
                    <a:pt x="914400" y="0"/>
                  </a:lnTo>
                  <a:lnTo>
                    <a:pt x="0" y="10886"/>
                  </a:lnTo>
                  <a:close/>
                </a:path>
              </a:pathLst>
            </a:custGeom>
            <a:solidFill>
              <a:srgbClr val="00B0F0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9" name="Freeform 78"/>
            <p:cNvSpPr/>
            <p:nvPr/>
          </p:nvSpPr>
          <p:spPr>
            <a:xfrm>
              <a:off x="881743" y="2068286"/>
              <a:ext cx="2307771" cy="1360714"/>
            </a:xfrm>
            <a:custGeom>
              <a:avLst/>
              <a:gdLst>
                <a:gd name="connsiteX0" fmla="*/ 1937657 w 2307771"/>
                <a:gd name="connsiteY0" fmla="*/ 0 h 1360714"/>
                <a:gd name="connsiteX1" fmla="*/ 2296886 w 2307771"/>
                <a:gd name="connsiteY1" fmla="*/ 511628 h 1360714"/>
                <a:gd name="connsiteX2" fmla="*/ 2307771 w 2307771"/>
                <a:gd name="connsiteY2" fmla="*/ 1360714 h 1360714"/>
                <a:gd name="connsiteX3" fmla="*/ 381000 w 2307771"/>
                <a:gd name="connsiteY3" fmla="*/ 1360714 h 1360714"/>
                <a:gd name="connsiteX4" fmla="*/ 0 w 2307771"/>
                <a:gd name="connsiteY4" fmla="*/ 827314 h 1360714"/>
                <a:gd name="connsiteX5" fmla="*/ 1937657 w 2307771"/>
                <a:gd name="connsiteY5" fmla="*/ 816428 h 1360714"/>
                <a:gd name="connsiteX6" fmla="*/ 1937657 w 2307771"/>
                <a:gd name="connsiteY6" fmla="*/ 0 h 136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7771" h="1360714">
                  <a:moveTo>
                    <a:pt x="1937657" y="0"/>
                  </a:moveTo>
                  <a:lnTo>
                    <a:pt x="2296886" y="511628"/>
                  </a:lnTo>
                  <a:lnTo>
                    <a:pt x="2307771" y="1360714"/>
                  </a:lnTo>
                  <a:lnTo>
                    <a:pt x="381000" y="1360714"/>
                  </a:lnTo>
                  <a:lnTo>
                    <a:pt x="0" y="827314"/>
                  </a:lnTo>
                  <a:lnTo>
                    <a:pt x="1937657" y="816428"/>
                  </a:lnTo>
                  <a:lnTo>
                    <a:pt x="1937657" y="0"/>
                  </a:lnTo>
                  <a:close/>
                </a:path>
              </a:pathLst>
            </a:custGeom>
            <a:solidFill>
              <a:srgbClr val="00B0F0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80" name="Freeform 79"/>
            <p:cNvSpPr/>
            <p:nvPr/>
          </p:nvSpPr>
          <p:spPr>
            <a:xfrm>
              <a:off x="1889925" y="827314"/>
              <a:ext cx="374304" cy="1219200"/>
            </a:xfrm>
            <a:custGeom>
              <a:avLst/>
              <a:gdLst>
                <a:gd name="connsiteX0" fmla="*/ 4189 w 374304"/>
                <a:gd name="connsiteY0" fmla="*/ 0 h 1219200"/>
                <a:gd name="connsiteX1" fmla="*/ 374304 w 374304"/>
                <a:gd name="connsiteY1" fmla="*/ 522515 h 1219200"/>
                <a:gd name="connsiteX2" fmla="*/ 363418 w 374304"/>
                <a:gd name="connsiteY2" fmla="*/ 1219200 h 1219200"/>
                <a:gd name="connsiteX3" fmla="*/ 4189 w 374304"/>
                <a:gd name="connsiteY3" fmla="*/ 1219200 h 1219200"/>
                <a:gd name="connsiteX4" fmla="*/ 4189 w 374304"/>
                <a:gd name="connsiteY4" fmla="*/ 0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304" h="1219200">
                  <a:moveTo>
                    <a:pt x="4189" y="0"/>
                  </a:moveTo>
                  <a:lnTo>
                    <a:pt x="374304" y="522515"/>
                  </a:lnTo>
                  <a:lnTo>
                    <a:pt x="363418" y="1219200"/>
                  </a:lnTo>
                  <a:lnTo>
                    <a:pt x="4189" y="1219200"/>
                  </a:lnTo>
                  <a:cubicBezTo>
                    <a:pt x="561" y="812800"/>
                    <a:pt x="-3068" y="406400"/>
                    <a:pt x="4189" y="0"/>
                  </a:cubicBezTo>
                  <a:close/>
                </a:path>
              </a:pathLst>
            </a:custGeom>
            <a:solidFill>
              <a:srgbClr val="92D050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875228" y="2057400"/>
              <a:ext cx="101888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5268242" y="421810"/>
            <a:ext cx="646859" cy="754483"/>
            <a:chOff x="5691438" y="330744"/>
            <a:chExt cx="686403" cy="800606"/>
          </a:xfrm>
        </p:grpSpPr>
        <p:grpSp>
          <p:nvGrpSpPr>
            <p:cNvPr id="90" name="Group 89"/>
            <p:cNvGrpSpPr/>
            <p:nvPr/>
          </p:nvGrpSpPr>
          <p:grpSpPr>
            <a:xfrm>
              <a:off x="5691438" y="347939"/>
              <a:ext cx="681538" cy="783411"/>
              <a:chOff x="4963886" y="2884604"/>
              <a:chExt cx="1240688" cy="1426139"/>
            </a:xfrm>
          </p:grpSpPr>
          <p:sp>
            <p:nvSpPr>
              <p:cNvPr id="86" name="Freeform 85"/>
              <p:cNvSpPr/>
              <p:nvPr/>
            </p:nvSpPr>
            <p:spPr>
              <a:xfrm>
                <a:off x="4968885" y="2884604"/>
                <a:ext cx="904875" cy="1114405"/>
              </a:xfrm>
              <a:custGeom>
                <a:avLst/>
                <a:gdLst>
                  <a:gd name="connsiteX0" fmla="*/ 0 w 1012371"/>
                  <a:gd name="connsiteY0" fmla="*/ 0 h 2079171"/>
                  <a:gd name="connsiteX1" fmla="*/ 1012371 w 1012371"/>
                  <a:gd name="connsiteY1" fmla="*/ 0 h 2079171"/>
                  <a:gd name="connsiteX2" fmla="*/ 990600 w 1012371"/>
                  <a:gd name="connsiteY2" fmla="*/ 2079171 h 2079171"/>
                  <a:gd name="connsiteX3" fmla="*/ 0 w 1012371"/>
                  <a:gd name="connsiteY3" fmla="*/ 2079171 h 2079171"/>
                  <a:gd name="connsiteX4" fmla="*/ 0 w 1012371"/>
                  <a:gd name="connsiteY4" fmla="*/ 0 h 2079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371" h="2079171">
                    <a:moveTo>
                      <a:pt x="0" y="0"/>
                    </a:moveTo>
                    <a:lnTo>
                      <a:pt x="1012371" y="0"/>
                    </a:lnTo>
                    <a:lnTo>
                      <a:pt x="990600" y="2079171"/>
                    </a:lnTo>
                    <a:lnTo>
                      <a:pt x="0" y="2079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>
                  <a:alpha val="7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5870015" y="2904064"/>
                <a:ext cx="334559" cy="1089742"/>
              </a:xfrm>
              <a:custGeom>
                <a:avLst/>
                <a:gdLst>
                  <a:gd name="connsiteX0" fmla="*/ 4189 w 374304"/>
                  <a:gd name="connsiteY0" fmla="*/ 0 h 1219200"/>
                  <a:gd name="connsiteX1" fmla="*/ 374304 w 374304"/>
                  <a:gd name="connsiteY1" fmla="*/ 522515 h 1219200"/>
                  <a:gd name="connsiteX2" fmla="*/ 363418 w 374304"/>
                  <a:gd name="connsiteY2" fmla="*/ 1219200 h 1219200"/>
                  <a:gd name="connsiteX3" fmla="*/ 4189 w 374304"/>
                  <a:gd name="connsiteY3" fmla="*/ 1219200 h 1219200"/>
                  <a:gd name="connsiteX4" fmla="*/ 4189 w 374304"/>
                  <a:gd name="connsiteY4" fmla="*/ 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4304" h="1219200">
                    <a:moveTo>
                      <a:pt x="4189" y="0"/>
                    </a:moveTo>
                    <a:lnTo>
                      <a:pt x="374304" y="522515"/>
                    </a:lnTo>
                    <a:lnTo>
                      <a:pt x="363418" y="1219200"/>
                    </a:lnTo>
                    <a:lnTo>
                      <a:pt x="4189" y="1219200"/>
                    </a:lnTo>
                    <a:cubicBezTo>
                      <a:pt x="561" y="812800"/>
                      <a:pt x="-3068" y="406400"/>
                      <a:pt x="4189" y="0"/>
                    </a:cubicBezTo>
                    <a:close/>
                  </a:path>
                </a:pathLst>
              </a:custGeom>
              <a:solidFill>
                <a:srgbClr val="92D050">
                  <a:alpha val="6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4963886" y="3973286"/>
                <a:ext cx="1230085" cy="337457"/>
              </a:xfrm>
              <a:custGeom>
                <a:avLst/>
                <a:gdLst>
                  <a:gd name="connsiteX0" fmla="*/ 0 w 1230085"/>
                  <a:gd name="connsiteY0" fmla="*/ 21771 h 337457"/>
                  <a:gd name="connsiteX1" fmla="*/ 326571 w 1230085"/>
                  <a:gd name="connsiteY1" fmla="*/ 326571 h 337457"/>
                  <a:gd name="connsiteX2" fmla="*/ 1230085 w 1230085"/>
                  <a:gd name="connsiteY2" fmla="*/ 337457 h 337457"/>
                  <a:gd name="connsiteX3" fmla="*/ 1230085 w 1230085"/>
                  <a:gd name="connsiteY3" fmla="*/ 0 h 337457"/>
                  <a:gd name="connsiteX4" fmla="*/ 0 w 1230085"/>
                  <a:gd name="connsiteY4" fmla="*/ 21771 h 337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0085" h="337457">
                    <a:moveTo>
                      <a:pt x="0" y="21771"/>
                    </a:moveTo>
                    <a:lnTo>
                      <a:pt x="326571" y="326571"/>
                    </a:lnTo>
                    <a:lnTo>
                      <a:pt x="1230085" y="337457"/>
                    </a:lnTo>
                    <a:lnTo>
                      <a:pt x="1230085" y="0"/>
                    </a:lnTo>
                    <a:lnTo>
                      <a:pt x="0" y="21771"/>
                    </a:lnTo>
                    <a:close/>
                  </a:path>
                </a:pathLst>
              </a:custGeom>
              <a:solidFill>
                <a:srgbClr val="92D050">
                  <a:alpha val="5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7" name="Straight Connector 96"/>
            <p:cNvCxnSpPr>
              <a:stCxn id="86" idx="0"/>
              <a:endCxn id="86" idx="1"/>
            </p:cNvCxnSpPr>
            <p:nvPr/>
          </p:nvCxnSpPr>
          <p:spPr>
            <a:xfrm>
              <a:off x="5694184" y="347939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5694184" y="9455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5846584" y="10979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6" idx="2"/>
            </p:cNvCxnSpPr>
            <p:nvPr/>
          </p:nvCxnSpPr>
          <p:spPr>
            <a:xfrm>
              <a:off x="6180563" y="960107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5694184" y="949636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6191252" y="348290"/>
              <a:ext cx="186589" cy="210156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691438" y="34389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6191252" y="3307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6343652" y="4831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125"/>
          <p:cNvGrpSpPr/>
          <p:nvPr/>
        </p:nvGrpSpPr>
        <p:grpSpPr>
          <a:xfrm>
            <a:off x="7308251" y="459182"/>
            <a:ext cx="1154736" cy="725211"/>
            <a:chOff x="7250311" y="426275"/>
            <a:chExt cx="1154736" cy="725211"/>
          </a:xfrm>
        </p:grpSpPr>
        <p:grpSp>
          <p:nvGrpSpPr>
            <p:cNvPr id="85" name="Group 84"/>
            <p:cNvGrpSpPr/>
            <p:nvPr/>
          </p:nvGrpSpPr>
          <p:grpSpPr>
            <a:xfrm>
              <a:off x="7250311" y="445044"/>
              <a:ext cx="1154736" cy="686306"/>
              <a:chOff x="2960064" y="3886200"/>
              <a:chExt cx="2062725" cy="1225960"/>
            </a:xfrm>
          </p:grpSpPr>
          <p:sp>
            <p:nvSpPr>
              <p:cNvPr id="83" name="Freeform 82"/>
              <p:cNvSpPr/>
              <p:nvPr/>
            </p:nvSpPr>
            <p:spPr>
              <a:xfrm>
                <a:off x="2960064" y="3886200"/>
                <a:ext cx="1722181" cy="739468"/>
              </a:xfrm>
              <a:custGeom>
                <a:avLst/>
                <a:gdLst>
                  <a:gd name="connsiteX0" fmla="*/ 0 w 914400"/>
                  <a:gd name="connsiteY0" fmla="*/ 10886 h 827314"/>
                  <a:gd name="connsiteX1" fmla="*/ 0 w 914400"/>
                  <a:gd name="connsiteY1" fmla="*/ 827314 h 827314"/>
                  <a:gd name="connsiteX2" fmla="*/ 914400 w 914400"/>
                  <a:gd name="connsiteY2" fmla="*/ 827314 h 827314"/>
                  <a:gd name="connsiteX3" fmla="*/ 914400 w 914400"/>
                  <a:gd name="connsiteY3" fmla="*/ 0 h 827314"/>
                  <a:gd name="connsiteX4" fmla="*/ 0 w 914400"/>
                  <a:gd name="connsiteY4" fmla="*/ 10886 h 827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4400" h="827314">
                    <a:moveTo>
                      <a:pt x="0" y="10886"/>
                    </a:moveTo>
                    <a:lnTo>
                      <a:pt x="0" y="827314"/>
                    </a:lnTo>
                    <a:lnTo>
                      <a:pt x="914400" y="827314"/>
                    </a:lnTo>
                    <a:lnTo>
                      <a:pt x="914400" y="0"/>
                    </a:lnTo>
                    <a:lnTo>
                      <a:pt x="0" y="10886"/>
                    </a:lnTo>
                    <a:close/>
                  </a:path>
                </a:pathLst>
              </a:custGeom>
              <a:solidFill>
                <a:srgbClr val="00B0F0">
                  <a:alpha val="5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2960064" y="3895930"/>
                <a:ext cx="2062725" cy="1216230"/>
              </a:xfrm>
              <a:custGeom>
                <a:avLst/>
                <a:gdLst>
                  <a:gd name="connsiteX0" fmla="*/ 1937657 w 2307771"/>
                  <a:gd name="connsiteY0" fmla="*/ 0 h 1360714"/>
                  <a:gd name="connsiteX1" fmla="*/ 2296886 w 2307771"/>
                  <a:gd name="connsiteY1" fmla="*/ 511628 h 1360714"/>
                  <a:gd name="connsiteX2" fmla="*/ 2307771 w 2307771"/>
                  <a:gd name="connsiteY2" fmla="*/ 1360714 h 1360714"/>
                  <a:gd name="connsiteX3" fmla="*/ 381000 w 2307771"/>
                  <a:gd name="connsiteY3" fmla="*/ 1360714 h 1360714"/>
                  <a:gd name="connsiteX4" fmla="*/ 0 w 2307771"/>
                  <a:gd name="connsiteY4" fmla="*/ 827314 h 1360714"/>
                  <a:gd name="connsiteX5" fmla="*/ 1937657 w 2307771"/>
                  <a:gd name="connsiteY5" fmla="*/ 816428 h 1360714"/>
                  <a:gd name="connsiteX6" fmla="*/ 1937657 w 2307771"/>
                  <a:gd name="connsiteY6" fmla="*/ 0 h 136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07771" h="1360714">
                    <a:moveTo>
                      <a:pt x="1937657" y="0"/>
                    </a:moveTo>
                    <a:lnTo>
                      <a:pt x="2296886" y="511628"/>
                    </a:lnTo>
                    <a:lnTo>
                      <a:pt x="2307771" y="1360714"/>
                    </a:lnTo>
                    <a:lnTo>
                      <a:pt x="381000" y="1360714"/>
                    </a:lnTo>
                    <a:lnTo>
                      <a:pt x="0" y="827314"/>
                    </a:lnTo>
                    <a:lnTo>
                      <a:pt x="1937657" y="816428"/>
                    </a:lnTo>
                    <a:lnTo>
                      <a:pt x="1937657" y="0"/>
                    </a:lnTo>
                    <a:close/>
                  </a:path>
                </a:pathLst>
              </a:custGeom>
              <a:solidFill>
                <a:srgbClr val="00B0F0">
                  <a:alpha val="6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0" name="Straight Connector 99"/>
            <p:cNvCxnSpPr>
              <a:stCxn id="84" idx="3"/>
              <a:endCxn id="84" idx="2"/>
            </p:cNvCxnSpPr>
            <p:nvPr/>
          </p:nvCxnSpPr>
          <p:spPr>
            <a:xfrm>
              <a:off x="7440951" y="1131350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250311" y="858242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7250311" y="450491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83" idx="0"/>
            </p:cNvCxnSpPr>
            <p:nvPr/>
          </p:nvCxnSpPr>
          <p:spPr>
            <a:xfrm>
              <a:off x="7250311" y="450491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8193061" y="426275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8401165" y="740467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84" idx="5"/>
              <a:endCxn id="84" idx="2"/>
            </p:cNvCxnSpPr>
            <p:nvPr/>
          </p:nvCxnSpPr>
          <p:spPr>
            <a:xfrm>
              <a:off x="8219854" y="859006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8219854" y="463088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7250311" y="858242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55"/>
          <p:cNvSpPr/>
          <p:nvPr/>
        </p:nvSpPr>
        <p:spPr>
          <a:xfrm>
            <a:off x="4466526" y="1538259"/>
            <a:ext cx="44488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LWH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     LWH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499866" y="2379957"/>
                <a:ext cx="4448874" cy="1692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=  (2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600" b="0" i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m:t>2</m:t>
                    </m:r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</m:oMath>
                </a14:m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2)   +    </a:t>
                </a:r>
                <a:r>
                  <a:rPr lang="en-US" sz="2600" dirty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(2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m:t>4</m:t>
                    </m:r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</m:oMath>
                </a14:m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2)</a:t>
                </a:r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6" y="2379957"/>
                <a:ext cx="4448874" cy="1692771"/>
              </a:xfrm>
              <a:prstGeom prst="rect">
                <a:avLst/>
              </a:prstGeom>
              <a:blipFill rotWithShape="1">
                <a:blip r:embed="rId5"/>
                <a:stretch>
                  <a:fillRect l="-2329" t="-4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/>
          <p:cNvSpPr/>
          <p:nvPr/>
        </p:nvSpPr>
        <p:spPr>
          <a:xfrm>
            <a:off x="4521194" y="3168494"/>
            <a:ext cx="44488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   8       +     16</a:t>
            </a:r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  <p:sp>
        <p:nvSpPr>
          <p:cNvPr id="82" name="Rectangle 81"/>
          <p:cNvSpPr/>
          <p:nvPr/>
        </p:nvSpPr>
        <p:spPr>
          <a:xfrm>
            <a:off x="4521194" y="3815576"/>
            <a:ext cx="44488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   24 inches</a:t>
            </a:r>
            <a:r>
              <a:rPr lang="en-US" sz="26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  <p:sp>
        <p:nvSpPr>
          <p:cNvPr id="2" name="Rectangle 1"/>
          <p:cNvSpPr/>
          <p:nvPr/>
        </p:nvSpPr>
        <p:spPr>
          <a:xfrm>
            <a:off x="4361095" y="3731992"/>
            <a:ext cx="4334574" cy="63557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85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57300"/>
            <a:ext cx="8305800" cy="26035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this video, you recognized that volume is additive, by finding the volume of a 3D figure composed of two rectangular prisms.</a:t>
            </a:r>
            <a:endParaRPr lang="en-US" sz="3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90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1028700"/>
            <a:ext cx="8382000" cy="2971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volume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the number of cubic units needed to fill the space inside a three-dimensional figure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65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914400"/>
            <a:ext cx="8496300" cy="2971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volume of a rectangular prism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length x width x height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51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442086" y="723107"/>
            <a:ext cx="4133284" cy="4035016"/>
            <a:chOff x="396904" y="211354"/>
            <a:chExt cx="4154067" cy="3596165"/>
          </a:xfrm>
        </p:grpSpPr>
        <p:grpSp>
          <p:nvGrpSpPr>
            <p:cNvPr id="61" name="Group 60"/>
            <p:cNvGrpSpPr/>
            <p:nvPr/>
          </p:nvGrpSpPr>
          <p:grpSpPr>
            <a:xfrm>
              <a:off x="1099566" y="580686"/>
              <a:ext cx="2866644" cy="2857501"/>
              <a:chOff x="1600200" y="1028700"/>
              <a:chExt cx="2866644" cy="2857501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1600200" y="1028700"/>
                <a:ext cx="1248156" cy="1357313"/>
              </a:xfrm>
              <a:prstGeom prst="rect">
                <a:avLst/>
              </a:prstGeom>
              <a:noFill/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 rot="5400000">
                <a:off x="2336006" y="1650206"/>
                <a:ext cx="928688" cy="24003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2">
                <p14:nvContentPartPr>
                  <p14:cNvPr id="42" name="Ink 41"/>
                  <p14:cNvContentPartPr/>
                  <p14:nvPr/>
                </p14:nvContentPartPr>
                <p14:xfrm>
                  <a:off x="1659725" y="2177370"/>
                  <a:ext cx="1083475" cy="385241"/>
                </p14:xfrm>
              </p:contentPart>
            </mc:Choice>
            <mc:Fallback xmlns="">
              <p:pic>
                <p:nvPicPr>
                  <p:cNvPr id="42" name="Ink 41"/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610411" y="2131285"/>
                    <a:ext cx="1187503" cy="488932"/>
                  </a:xfrm>
                  <a:prstGeom prst="rect">
                    <a:avLst/>
                  </a:prstGeom>
                </p:spPr>
              </p:pic>
            </mc:Fallback>
          </mc:AlternateContent>
          <p:cxnSp>
            <p:nvCxnSpPr>
              <p:cNvPr id="47" name="Straight Connector 46"/>
              <p:cNvCxnSpPr/>
              <p:nvPr/>
            </p:nvCxnSpPr>
            <p:spPr>
              <a:xfrm>
                <a:off x="2848356" y="1028700"/>
                <a:ext cx="466344" cy="571500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3994484" y="2386013"/>
                <a:ext cx="466344" cy="571500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4000500" y="3314701"/>
                <a:ext cx="466344" cy="571500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600200" y="3314701"/>
                <a:ext cx="466344" cy="571500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2066544" y="3886201"/>
                <a:ext cx="2400300" cy="0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3314700" y="1600200"/>
                <a:ext cx="0" cy="757196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V="1">
                <a:off x="4460828" y="2957513"/>
                <a:ext cx="0" cy="928688"/>
              </a:xfrm>
              <a:prstGeom prst="line">
                <a:avLst/>
              </a:prstGeom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Rectangle 1"/>
            <p:cNvSpPr/>
            <p:nvPr/>
          </p:nvSpPr>
          <p:spPr>
            <a:xfrm>
              <a:off x="2240030" y="3438187"/>
              <a:ext cx="6238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4 in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923945" y="2789177"/>
              <a:ext cx="627026" cy="3291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en-US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in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332738" y="211354"/>
              <a:ext cx="6238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 in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08849" y="3083875"/>
              <a:ext cx="6238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 in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96904" y="1691810"/>
              <a:ext cx="627026" cy="3291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4 in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1140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056972" y="482108"/>
            <a:ext cx="4470175" cy="4469727"/>
            <a:chOff x="2584032" y="411900"/>
            <a:chExt cx="4345481" cy="4345046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18" name="Ink 17"/>
                <p14:cNvContentPartPr/>
                <p14:nvPr/>
              </p14:nvContentPartPr>
              <p14:xfrm>
                <a:off x="3404574" y="2381359"/>
                <a:ext cx="1150200" cy="246960"/>
              </p14:xfrm>
            </p:contentPart>
          </mc:Choice>
          <mc:Fallback xmlns="">
            <p:pic>
              <p:nvPicPr>
                <p:cNvPr id="18" name="Ink 17"/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348569" y="2324341"/>
                  <a:ext cx="1267810" cy="365543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12" name="Group 11"/>
            <p:cNvGrpSpPr/>
            <p:nvPr/>
          </p:nvGrpSpPr>
          <p:grpSpPr>
            <a:xfrm>
              <a:off x="2584032" y="411900"/>
              <a:ext cx="4345481" cy="4345046"/>
              <a:chOff x="1503269" y="327619"/>
              <a:chExt cx="3269605" cy="3269278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503269" y="327619"/>
                <a:ext cx="3269605" cy="3269278"/>
                <a:chOff x="434278" y="211354"/>
                <a:chExt cx="4055710" cy="3596165"/>
              </a:xfrm>
            </p:grpSpPr>
            <p:grpSp>
              <p:nvGrpSpPr>
                <p:cNvPr id="61" name="Group 60"/>
                <p:cNvGrpSpPr/>
                <p:nvPr/>
              </p:nvGrpSpPr>
              <p:grpSpPr>
                <a:xfrm>
                  <a:off x="1099566" y="580686"/>
                  <a:ext cx="2866644" cy="2857501"/>
                  <a:chOff x="1600200" y="1028700"/>
                  <a:chExt cx="2866644" cy="2857501"/>
                </a:xfrm>
              </p:grpSpPr>
              <p:sp>
                <p:nvSpPr>
                  <p:cNvPr id="40" name="Rectangle 39"/>
                  <p:cNvSpPr/>
                  <p:nvPr/>
                </p:nvSpPr>
                <p:spPr>
                  <a:xfrm rot="5400000">
                    <a:off x="2336006" y="1650206"/>
                    <a:ext cx="928688" cy="2400300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2400" dirty="0" err="1" smtClean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47" name="Straight Connector 46"/>
                  <p:cNvCxnSpPr/>
                  <p:nvPr/>
                </p:nvCxnSpPr>
                <p:spPr>
                  <a:xfrm>
                    <a:off x="2848356" y="1028700"/>
                    <a:ext cx="466344" cy="571500"/>
                  </a:xfrm>
                  <a:prstGeom prst="line">
                    <a:avLst/>
                  </a:prstGeom>
                  <a:ln w="38100">
                    <a:solidFill>
                      <a:schemeClr val="accent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>
                    <a:off x="3994484" y="2386013"/>
                    <a:ext cx="466344" cy="571500"/>
                  </a:xfrm>
                  <a:prstGeom prst="line">
                    <a:avLst/>
                  </a:prstGeom>
                  <a:ln w="38100">
                    <a:solidFill>
                      <a:schemeClr val="accent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/>
                  <p:nvPr/>
                </p:nvCxnSpPr>
                <p:spPr>
                  <a:xfrm>
                    <a:off x="4000500" y="3314701"/>
                    <a:ext cx="466344" cy="571500"/>
                  </a:xfrm>
                  <a:prstGeom prst="line">
                    <a:avLst/>
                  </a:prstGeom>
                  <a:ln w="38100">
                    <a:solidFill>
                      <a:schemeClr val="accent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/>
                  <p:cNvCxnSpPr/>
                  <p:nvPr/>
                </p:nvCxnSpPr>
                <p:spPr>
                  <a:xfrm>
                    <a:off x="1600200" y="3314701"/>
                    <a:ext cx="466344" cy="571500"/>
                  </a:xfrm>
                  <a:prstGeom prst="line">
                    <a:avLst/>
                  </a:prstGeom>
                  <a:ln w="38100">
                    <a:solidFill>
                      <a:schemeClr val="accent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/>
                  <p:cNvCxnSpPr/>
                  <p:nvPr/>
                </p:nvCxnSpPr>
                <p:spPr>
                  <a:xfrm>
                    <a:off x="2066544" y="3886201"/>
                    <a:ext cx="2400300" cy="0"/>
                  </a:xfrm>
                  <a:prstGeom prst="line">
                    <a:avLst/>
                  </a:prstGeom>
                  <a:ln w="38100">
                    <a:solidFill>
                      <a:schemeClr val="accent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/>
                  <p:cNvCxnSpPr/>
                  <p:nvPr/>
                </p:nvCxnSpPr>
                <p:spPr>
                  <a:xfrm flipV="1">
                    <a:off x="3314700" y="1600200"/>
                    <a:ext cx="0" cy="757196"/>
                  </a:xfrm>
                  <a:prstGeom prst="line">
                    <a:avLst/>
                  </a:prstGeom>
                  <a:ln w="38100">
                    <a:solidFill>
                      <a:schemeClr val="accent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 flipV="1">
                    <a:off x="4460828" y="2957513"/>
                    <a:ext cx="0" cy="928688"/>
                  </a:xfrm>
                  <a:prstGeom prst="line">
                    <a:avLst/>
                  </a:prstGeom>
                  <a:ln w="38100">
                    <a:solidFill>
                      <a:schemeClr val="accent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9" name="Rectangle 38"/>
                  <p:cNvSpPr/>
                  <p:nvPr/>
                </p:nvSpPr>
                <p:spPr>
                  <a:xfrm>
                    <a:off x="1600200" y="1028700"/>
                    <a:ext cx="1248156" cy="1357313"/>
                  </a:xfrm>
                  <a:prstGeom prst="rect">
                    <a:avLst/>
                  </a:prstGeom>
                  <a:noFill/>
                  <a:ln w="38100"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2400" dirty="0" err="1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2" name="Rectangle 1"/>
                <p:cNvSpPr/>
                <p:nvPr/>
              </p:nvSpPr>
              <p:spPr>
                <a:xfrm>
                  <a:off x="2240030" y="3438187"/>
                  <a:ext cx="62388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4 in</a:t>
                  </a:r>
                  <a:endParaRPr lang="en-US" dirty="0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3923945" y="2789177"/>
                  <a:ext cx="566043" cy="29715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2</a:t>
                  </a:r>
                  <a:r>
                    <a:rPr lang="en-US" dirty="0" smtClean="0"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 in</a:t>
                  </a:r>
                  <a:endParaRPr lang="en-US" dirty="0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1332738" y="211354"/>
                  <a:ext cx="62388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2 in</a:t>
                  </a:r>
                  <a:endParaRPr lang="en-US" dirty="0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708849" y="3083875"/>
                  <a:ext cx="62388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2 in</a:t>
                  </a:r>
                  <a:endParaRPr lang="en-US" dirty="0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434278" y="1739888"/>
                  <a:ext cx="566043" cy="29715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4 in</a:t>
                  </a:r>
                  <a:endParaRPr lang="en-US" dirty="0"/>
                </a:p>
              </p:txBody>
            </p:sp>
          </p:grpSp>
          <p:sp>
            <p:nvSpPr>
              <p:cNvPr id="20" name="Freeform 19"/>
              <p:cNvSpPr/>
              <p:nvPr/>
            </p:nvSpPr>
            <p:spPr>
              <a:xfrm>
                <a:off x="3045836" y="1902378"/>
                <a:ext cx="927056" cy="827314"/>
              </a:xfrm>
              <a:custGeom>
                <a:avLst/>
                <a:gdLst>
                  <a:gd name="connsiteX0" fmla="*/ 0 w 914400"/>
                  <a:gd name="connsiteY0" fmla="*/ 10886 h 827314"/>
                  <a:gd name="connsiteX1" fmla="*/ 0 w 914400"/>
                  <a:gd name="connsiteY1" fmla="*/ 827314 h 827314"/>
                  <a:gd name="connsiteX2" fmla="*/ 914400 w 914400"/>
                  <a:gd name="connsiteY2" fmla="*/ 827314 h 827314"/>
                  <a:gd name="connsiteX3" fmla="*/ 914400 w 914400"/>
                  <a:gd name="connsiteY3" fmla="*/ 0 h 827314"/>
                  <a:gd name="connsiteX4" fmla="*/ 0 w 914400"/>
                  <a:gd name="connsiteY4" fmla="*/ 10886 h 827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4400" h="827314">
                    <a:moveTo>
                      <a:pt x="0" y="10886"/>
                    </a:moveTo>
                    <a:lnTo>
                      <a:pt x="0" y="827314"/>
                    </a:lnTo>
                    <a:lnTo>
                      <a:pt x="914400" y="827314"/>
                    </a:lnTo>
                    <a:lnTo>
                      <a:pt x="914400" y="0"/>
                    </a:lnTo>
                    <a:lnTo>
                      <a:pt x="0" y="10886"/>
                    </a:lnTo>
                    <a:close/>
                  </a:path>
                </a:pathLst>
              </a:custGeom>
              <a:solidFill>
                <a:srgbClr val="00B0F0">
                  <a:alpha val="9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3054303" y="672292"/>
                <a:ext cx="374304" cy="1219200"/>
              </a:xfrm>
              <a:custGeom>
                <a:avLst/>
                <a:gdLst>
                  <a:gd name="connsiteX0" fmla="*/ 4189 w 374304"/>
                  <a:gd name="connsiteY0" fmla="*/ 0 h 1219200"/>
                  <a:gd name="connsiteX1" fmla="*/ 374304 w 374304"/>
                  <a:gd name="connsiteY1" fmla="*/ 522515 h 1219200"/>
                  <a:gd name="connsiteX2" fmla="*/ 363418 w 374304"/>
                  <a:gd name="connsiteY2" fmla="*/ 1219200 h 1219200"/>
                  <a:gd name="connsiteX3" fmla="*/ 4189 w 374304"/>
                  <a:gd name="connsiteY3" fmla="*/ 1219200 h 1219200"/>
                  <a:gd name="connsiteX4" fmla="*/ 4189 w 374304"/>
                  <a:gd name="connsiteY4" fmla="*/ 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4304" h="1219200">
                    <a:moveTo>
                      <a:pt x="4189" y="0"/>
                    </a:moveTo>
                    <a:lnTo>
                      <a:pt x="374304" y="522515"/>
                    </a:lnTo>
                    <a:lnTo>
                      <a:pt x="363418" y="1219200"/>
                    </a:lnTo>
                    <a:lnTo>
                      <a:pt x="4189" y="1219200"/>
                    </a:lnTo>
                    <a:cubicBezTo>
                      <a:pt x="561" y="812800"/>
                      <a:pt x="-3068" y="406400"/>
                      <a:pt x="4189" y="0"/>
                    </a:cubicBezTo>
                    <a:close/>
                  </a:path>
                </a:pathLst>
              </a:custGeom>
              <a:solidFill>
                <a:srgbClr val="92D050">
                  <a:alpha val="6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2047185" y="672292"/>
                <a:ext cx="1012371" cy="2091064"/>
              </a:xfrm>
              <a:custGeom>
                <a:avLst/>
                <a:gdLst>
                  <a:gd name="connsiteX0" fmla="*/ 0 w 1012371"/>
                  <a:gd name="connsiteY0" fmla="*/ 0 h 2079171"/>
                  <a:gd name="connsiteX1" fmla="*/ 1012371 w 1012371"/>
                  <a:gd name="connsiteY1" fmla="*/ 0 h 2079171"/>
                  <a:gd name="connsiteX2" fmla="*/ 990600 w 1012371"/>
                  <a:gd name="connsiteY2" fmla="*/ 2079171 h 2079171"/>
                  <a:gd name="connsiteX3" fmla="*/ 0 w 1012371"/>
                  <a:gd name="connsiteY3" fmla="*/ 2079171 h 2079171"/>
                  <a:gd name="connsiteX4" fmla="*/ 0 w 1012371"/>
                  <a:gd name="connsiteY4" fmla="*/ 0 h 2079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371" h="2079171">
                    <a:moveTo>
                      <a:pt x="0" y="0"/>
                    </a:moveTo>
                    <a:lnTo>
                      <a:pt x="1012371" y="0"/>
                    </a:lnTo>
                    <a:lnTo>
                      <a:pt x="990600" y="2079171"/>
                    </a:lnTo>
                    <a:lnTo>
                      <a:pt x="0" y="2079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>
                  <a:alpha val="8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1" name="Freeform 20"/>
            <p:cNvSpPr/>
            <p:nvPr/>
          </p:nvSpPr>
          <p:spPr>
            <a:xfrm>
              <a:off x="3309257" y="3624943"/>
              <a:ext cx="1839686" cy="685800"/>
            </a:xfrm>
            <a:custGeom>
              <a:avLst/>
              <a:gdLst>
                <a:gd name="connsiteX0" fmla="*/ 0 w 1839686"/>
                <a:gd name="connsiteY0" fmla="*/ 0 h 685800"/>
                <a:gd name="connsiteX1" fmla="*/ 1338943 w 1839686"/>
                <a:gd name="connsiteY1" fmla="*/ 0 h 685800"/>
                <a:gd name="connsiteX2" fmla="*/ 1839686 w 1839686"/>
                <a:gd name="connsiteY2" fmla="*/ 685800 h 685800"/>
                <a:gd name="connsiteX3" fmla="*/ 478972 w 1839686"/>
                <a:gd name="connsiteY3" fmla="*/ 685800 h 685800"/>
                <a:gd name="connsiteX4" fmla="*/ 0 w 1839686"/>
                <a:gd name="connsiteY4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9686" h="685800">
                  <a:moveTo>
                    <a:pt x="0" y="0"/>
                  </a:moveTo>
                  <a:lnTo>
                    <a:pt x="1338943" y="0"/>
                  </a:lnTo>
                  <a:lnTo>
                    <a:pt x="1839686" y="685800"/>
                  </a:lnTo>
                  <a:lnTo>
                    <a:pt x="478972" y="685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>
                <a:alpha val="6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4648200" y="2492829"/>
              <a:ext cx="1709057" cy="1828800"/>
            </a:xfrm>
            <a:custGeom>
              <a:avLst/>
              <a:gdLst>
                <a:gd name="connsiteX0" fmla="*/ 0 w 1709057"/>
                <a:gd name="connsiteY0" fmla="*/ 1121228 h 1828800"/>
                <a:gd name="connsiteX1" fmla="*/ 500743 w 1709057"/>
                <a:gd name="connsiteY1" fmla="*/ 1828800 h 1828800"/>
                <a:gd name="connsiteX2" fmla="*/ 1709057 w 1709057"/>
                <a:gd name="connsiteY2" fmla="*/ 1796142 h 1828800"/>
                <a:gd name="connsiteX3" fmla="*/ 1709057 w 1709057"/>
                <a:gd name="connsiteY3" fmla="*/ 674914 h 1828800"/>
                <a:gd name="connsiteX4" fmla="*/ 1230086 w 1709057"/>
                <a:gd name="connsiteY4" fmla="*/ 0 h 1828800"/>
                <a:gd name="connsiteX5" fmla="*/ 1230086 w 1709057"/>
                <a:gd name="connsiteY5" fmla="*/ 1153885 h 1828800"/>
                <a:gd name="connsiteX6" fmla="*/ 0 w 1709057"/>
                <a:gd name="connsiteY6" fmla="*/ 1121228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9057" h="1828800">
                  <a:moveTo>
                    <a:pt x="0" y="1121228"/>
                  </a:moveTo>
                  <a:lnTo>
                    <a:pt x="500743" y="1828800"/>
                  </a:lnTo>
                  <a:lnTo>
                    <a:pt x="1709057" y="1796142"/>
                  </a:lnTo>
                  <a:lnTo>
                    <a:pt x="1709057" y="674914"/>
                  </a:lnTo>
                  <a:lnTo>
                    <a:pt x="1230086" y="0"/>
                  </a:lnTo>
                  <a:lnTo>
                    <a:pt x="1230086" y="1153885"/>
                  </a:lnTo>
                  <a:lnTo>
                    <a:pt x="0" y="1121228"/>
                  </a:lnTo>
                  <a:close/>
                </a:path>
              </a:pathLst>
            </a:custGeom>
            <a:solidFill>
              <a:srgbClr val="00B0F0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879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053607" y="595866"/>
            <a:ext cx="4362885" cy="4345046"/>
            <a:chOff x="1503269" y="327619"/>
            <a:chExt cx="3282700" cy="3269278"/>
          </a:xfrm>
        </p:grpSpPr>
        <p:grpSp>
          <p:nvGrpSpPr>
            <p:cNvPr id="3" name="Group 2"/>
            <p:cNvGrpSpPr/>
            <p:nvPr/>
          </p:nvGrpSpPr>
          <p:grpSpPr>
            <a:xfrm>
              <a:off x="1503269" y="327619"/>
              <a:ext cx="3282700" cy="3269278"/>
              <a:chOff x="434278" y="211354"/>
              <a:chExt cx="4071953" cy="3596165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1099566" y="580686"/>
                <a:ext cx="2866644" cy="2857501"/>
                <a:chOff x="1600200" y="1028700"/>
                <a:chExt cx="2866644" cy="2857501"/>
              </a:xfrm>
            </p:grpSpPr>
            <p:sp>
              <p:nvSpPr>
                <p:cNvPr id="39" name="Rectangle 38"/>
                <p:cNvSpPr/>
                <p:nvPr/>
              </p:nvSpPr>
              <p:spPr>
                <a:xfrm>
                  <a:off x="1600200" y="1028700"/>
                  <a:ext cx="1248156" cy="1357313"/>
                </a:xfrm>
                <a:prstGeom prst="rect">
                  <a:avLst/>
                </a:prstGeom>
                <a:noFill/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 rot="5400000">
                  <a:off x="2336006" y="1650206"/>
                  <a:ext cx="928688" cy="2400300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p14="http://schemas.microsoft.com/office/powerpoint/2010/main">
              <mc:Choice Requires="p14">
                <p:contentPart p14:bwMode="auto" r:id="rId2">
                  <p14:nvContentPartPr>
                    <p14:cNvPr id="42" name="Ink 41"/>
                    <p14:cNvContentPartPr/>
                    <p14:nvPr/>
                  </p14:nvContentPartPr>
                  <p14:xfrm>
                    <a:off x="1659725" y="2177370"/>
                    <a:ext cx="1083475" cy="385241"/>
                  </p14:xfrm>
                </p:contentPart>
              </mc:Choice>
              <mc:Fallback xmlns="">
                <p:pic>
                  <p:nvPicPr>
                    <p:cNvPr id="42" name="Ink 41"/>
                    <p:cNvPicPr/>
                    <p:nvPr/>
                  </p:nvPicPr>
                  <p:blipFill>
                    <a:blip r:embed="rId3"/>
                    <a:stretch>
                      <a:fillRect/>
                    </a:stretch>
                  </p:blipFill>
                  <p:spPr>
                    <a:xfrm>
                      <a:off x="1610411" y="2131285"/>
                      <a:ext cx="1187503" cy="488932"/>
                    </a:xfrm>
                    <a:prstGeom prst="rect">
                      <a:avLst/>
                    </a:prstGeom>
                  </p:spPr>
                </p:pic>
              </mc:Fallback>
            </mc:AlternateContent>
            <p:cxnSp>
              <p:nvCxnSpPr>
                <p:cNvPr id="47" name="Straight Connector 46"/>
                <p:cNvCxnSpPr/>
                <p:nvPr/>
              </p:nvCxnSpPr>
              <p:spPr>
                <a:xfrm>
                  <a:off x="2848356" y="1028700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3994484" y="2386013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40005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16002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2066544" y="3886201"/>
                  <a:ext cx="2400300" cy="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V="1">
                  <a:off x="3314700" y="1600200"/>
                  <a:ext cx="0" cy="757196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flipV="1">
                  <a:off x="4460828" y="2957513"/>
                  <a:ext cx="0" cy="928688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" name="Rectangle 1"/>
              <p:cNvSpPr/>
              <p:nvPr/>
            </p:nvSpPr>
            <p:spPr>
              <a:xfrm>
                <a:off x="2240030" y="3438187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923945" y="2789177"/>
                <a:ext cx="582286" cy="3056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</a:t>
                </a:r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in</a:t>
                </a:r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332738" y="211354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08849" y="3083875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34278" y="1769137"/>
                <a:ext cx="582286" cy="3056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</p:grpSp>
        <p:sp>
          <p:nvSpPr>
            <p:cNvPr id="5" name="Freeform 4"/>
            <p:cNvSpPr/>
            <p:nvPr/>
          </p:nvSpPr>
          <p:spPr>
            <a:xfrm>
              <a:off x="2046121" y="650521"/>
              <a:ext cx="1012371" cy="1246793"/>
            </a:xfrm>
            <a:custGeom>
              <a:avLst/>
              <a:gdLst>
                <a:gd name="connsiteX0" fmla="*/ 0 w 1012371"/>
                <a:gd name="connsiteY0" fmla="*/ 0 h 2079171"/>
                <a:gd name="connsiteX1" fmla="*/ 1012371 w 1012371"/>
                <a:gd name="connsiteY1" fmla="*/ 0 h 2079171"/>
                <a:gd name="connsiteX2" fmla="*/ 990600 w 1012371"/>
                <a:gd name="connsiteY2" fmla="*/ 2079171 h 2079171"/>
                <a:gd name="connsiteX3" fmla="*/ 0 w 1012371"/>
                <a:gd name="connsiteY3" fmla="*/ 2079171 h 2079171"/>
                <a:gd name="connsiteX4" fmla="*/ 0 w 1012371"/>
                <a:gd name="connsiteY4" fmla="*/ 0 h 2079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371" h="2079171">
                  <a:moveTo>
                    <a:pt x="0" y="0"/>
                  </a:moveTo>
                  <a:lnTo>
                    <a:pt x="1012371" y="0"/>
                  </a:lnTo>
                  <a:lnTo>
                    <a:pt x="990600" y="2079171"/>
                  </a:lnTo>
                  <a:lnTo>
                    <a:pt x="0" y="20791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>
                <a:alpha val="7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046121" y="1902378"/>
              <a:ext cx="1926771" cy="827314"/>
            </a:xfrm>
            <a:custGeom>
              <a:avLst/>
              <a:gdLst>
                <a:gd name="connsiteX0" fmla="*/ 0 w 914400"/>
                <a:gd name="connsiteY0" fmla="*/ 10886 h 827314"/>
                <a:gd name="connsiteX1" fmla="*/ 0 w 914400"/>
                <a:gd name="connsiteY1" fmla="*/ 827314 h 827314"/>
                <a:gd name="connsiteX2" fmla="*/ 914400 w 914400"/>
                <a:gd name="connsiteY2" fmla="*/ 827314 h 827314"/>
                <a:gd name="connsiteX3" fmla="*/ 914400 w 914400"/>
                <a:gd name="connsiteY3" fmla="*/ 0 h 827314"/>
                <a:gd name="connsiteX4" fmla="*/ 0 w 914400"/>
                <a:gd name="connsiteY4" fmla="*/ 10886 h 827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" h="827314">
                  <a:moveTo>
                    <a:pt x="0" y="10886"/>
                  </a:moveTo>
                  <a:lnTo>
                    <a:pt x="0" y="827314"/>
                  </a:lnTo>
                  <a:lnTo>
                    <a:pt x="914400" y="827314"/>
                  </a:lnTo>
                  <a:lnTo>
                    <a:pt x="914400" y="0"/>
                  </a:lnTo>
                  <a:lnTo>
                    <a:pt x="0" y="10886"/>
                  </a:lnTo>
                  <a:close/>
                </a:path>
              </a:pathLst>
            </a:custGeom>
            <a:solidFill>
              <a:srgbClr val="00B0F0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4" name="Freeform 3"/>
            <p:cNvSpPr/>
            <p:nvPr/>
          </p:nvSpPr>
          <p:spPr>
            <a:xfrm>
              <a:off x="2046121" y="1913264"/>
              <a:ext cx="2307771" cy="1360714"/>
            </a:xfrm>
            <a:custGeom>
              <a:avLst/>
              <a:gdLst>
                <a:gd name="connsiteX0" fmla="*/ 1937657 w 2307771"/>
                <a:gd name="connsiteY0" fmla="*/ 0 h 1360714"/>
                <a:gd name="connsiteX1" fmla="*/ 2296886 w 2307771"/>
                <a:gd name="connsiteY1" fmla="*/ 511628 h 1360714"/>
                <a:gd name="connsiteX2" fmla="*/ 2307771 w 2307771"/>
                <a:gd name="connsiteY2" fmla="*/ 1360714 h 1360714"/>
                <a:gd name="connsiteX3" fmla="*/ 381000 w 2307771"/>
                <a:gd name="connsiteY3" fmla="*/ 1360714 h 1360714"/>
                <a:gd name="connsiteX4" fmla="*/ 0 w 2307771"/>
                <a:gd name="connsiteY4" fmla="*/ 827314 h 1360714"/>
                <a:gd name="connsiteX5" fmla="*/ 1937657 w 2307771"/>
                <a:gd name="connsiteY5" fmla="*/ 816428 h 1360714"/>
                <a:gd name="connsiteX6" fmla="*/ 1937657 w 2307771"/>
                <a:gd name="connsiteY6" fmla="*/ 0 h 136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7771" h="1360714">
                  <a:moveTo>
                    <a:pt x="1937657" y="0"/>
                  </a:moveTo>
                  <a:lnTo>
                    <a:pt x="2296886" y="511628"/>
                  </a:lnTo>
                  <a:lnTo>
                    <a:pt x="2307771" y="1360714"/>
                  </a:lnTo>
                  <a:lnTo>
                    <a:pt x="381000" y="1360714"/>
                  </a:lnTo>
                  <a:lnTo>
                    <a:pt x="0" y="827314"/>
                  </a:lnTo>
                  <a:lnTo>
                    <a:pt x="1937657" y="816428"/>
                  </a:lnTo>
                  <a:lnTo>
                    <a:pt x="1937657" y="0"/>
                  </a:lnTo>
                  <a:close/>
                </a:path>
              </a:pathLst>
            </a:custGeom>
            <a:solidFill>
              <a:srgbClr val="00B0F0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3054303" y="672292"/>
              <a:ext cx="374304" cy="1219200"/>
            </a:xfrm>
            <a:custGeom>
              <a:avLst/>
              <a:gdLst>
                <a:gd name="connsiteX0" fmla="*/ 4189 w 374304"/>
                <a:gd name="connsiteY0" fmla="*/ 0 h 1219200"/>
                <a:gd name="connsiteX1" fmla="*/ 374304 w 374304"/>
                <a:gd name="connsiteY1" fmla="*/ 522515 h 1219200"/>
                <a:gd name="connsiteX2" fmla="*/ 363418 w 374304"/>
                <a:gd name="connsiteY2" fmla="*/ 1219200 h 1219200"/>
                <a:gd name="connsiteX3" fmla="*/ 4189 w 374304"/>
                <a:gd name="connsiteY3" fmla="*/ 1219200 h 1219200"/>
                <a:gd name="connsiteX4" fmla="*/ 4189 w 374304"/>
                <a:gd name="connsiteY4" fmla="*/ 0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304" h="1219200">
                  <a:moveTo>
                    <a:pt x="4189" y="0"/>
                  </a:moveTo>
                  <a:lnTo>
                    <a:pt x="374304" y="522515"/>
                  </a:lnTo>
                  <a:lnTo>
                    <a:pt x="363418" y="1219200"/>
                  </a:lnTo>
                  <a:lnTo>
                    <a:pt x="4189" y="1219200"/>
                  </a:lnTo>
                  <a:cubicBezTo>
                    <a:pt x="561" y="812800"/>
                    <a:pt x="-3068" y="406400"/>
                    <a:pt x="4189" y="0"/>
                  </a:cubicBezTo>
                  <a:close/>
                </a:path>
              </a:pathLst>
            </a:custGeom>
            <a:solidFill>
              <a:srgbClr val="92D050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039606" y="1902378"/>
              <a:ext cx="101888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2481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636721" y="476789"/>
            <a:ext cx="16786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Composite</a:t>
            </a:r>
            <a:b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Volume</a:t>
            </a:r>
            <a:endParaRPr lang="en-US" sz="2200" dirty="0"/>
          </a:p>
        </p:txBody>
      </p:sp>
      <p:sp>
        <p:nvSpPr>
          <p:cNvPr id="28" name="Rectangle 27"/>
          <p:cNvSpPr/>
          <p:nvPr/>
        </p:nvSpPr>
        <p:spPr>
          <a:xfrm>
            <a:off x="4466526" y="58478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endParaRPr lang="en-US" sz="2600" dirty="0"/>
          </a:p>
        </p:txBody>
      </p:sp>
      <p:sp>
        <p:nvSpPr>
          <p:cNvPr id="51" name="Rectangle 50"/>
          <p:cNvSpPr/>
          <p:nvPr/>
        </p:nvSpPr>
        <p:spPr>
          <a:xfrm>
            <a:off x="6286500" y="59406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endParaRPr lang="en-US" sz="2600" dirty="0"/>
          </a:p>
        </p:txBody>
      </p:sp>
      <p:grpSp>
        <p:nvGrpSpPr>
          <p:cNvPr id="57" name="Group 56"/>
          <p:cNvGrpSpPr/>
          <p:nvPr/>
        </p:nvGrpSpPr>
        <p:grpSpPr>
          <a:xfrm>
            <a:off x="145631" y="250371"/>
            <a:ext cx="3252541" cy="2922137"/>
            <a:chOff x="211239" y="482641"/>
            <a:chExt cx="3638933" cy="3269278"/>
          </a:xfrm>
        </p:grpSpPr>
        <p:grpSp>
          <p:nvGrpSpPr>
            <p:cNvPr id="59" name="Group 58"/>
            <p:cNvGrpSpPr/>
            <p:nvPr/>
          </p:nvGrpSpPr>
          <p:grpSpPr>
            <a:xfrm>
              <a:off x="211239" y="482641"/>
              <a:ext cx="3638933" cy="3269278"/>
              <a:chOff x="275935" y="211354"/>
              <a:chExt cx="4513835" cy="3596165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1099566" y="580686"/>
                <a:ext cx="2866644" cy="2857501"/>
                <a:chOff x="1600200" y="1028700"/>
                <a:chExt cx="2866644" cy="2857501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600200" y="1028700"/>
                  <a:ext cx="1248156" cy="1357313"/>
                </a:xfrm>
                <a:prstGeom prst="rect">
                  <a:avLst/>
                </a:prstGeom>
                <a:noFill/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 rot="5400000">
                  <a:off x="2336006" y="1650206"/>
                  <a:ext cx="928688" cy="2400300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p14="http://schemas.microsoft.com/office/powerpoint/2010/main">
              <mc:Choice Requires="p14">
                <p:contentPart p14:bwMode="auto" r:id="rId3">
                  <p14:nvContentPartPr>
                    <p14:cNvPr id="69" name="Ink 68"/>
                    <p14:cNvContentPartPr/>
                    <p14:nvPr/>
                  </p14:nvContentPartPr>
                  <p14:xfrm>
                    <a:off x="1659725" y="2177370"/>
                    <a:ext cx="1083475" cy="385241"/>
                  </p14:xfrm>
                </p:contentPart>
              </mc:Choice>
              <mc:Fallback xmlns="">
                <p:pic>
                  <p:nvPicPr>
                    <p:cNvPr id="42" name="Ink 41"/>
                    <p:cNvPicPr/>
                    <p:nvPr/>
                  </p:nvPicPr>
                  <p:blipFill>
                    <a:blip r:embed="rId4"/>
                    <a:stretch>
                      <a:fillRect/>
                    </a:stretch>
                  </p:blipFill>
                  <p:spPr>
                    <a:xfrm>
                      <a:off x="1610411" y="2131285"/>
                      <a:ext cx="1187503" cy="488932"/>
                    </a:xfrm>
                    <a:prstGeom prst="rect">
                      <a:avLst/>
                    </a:prstGeom>
                  </p:spPr>
                </p:pic>
              </mc:Fallback>
            </mc:AlternateContent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848356" y="1028700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3994484" y="2386013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40005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6002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066544" y="3886201"/>
                  <a:ext cx="2400300" cy="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3314700" y="1600200"/>
                  <a:ext cx="0" cy="757196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flipV="1">
                  <a:off x="4460828" y="2957513"/>
                  <a:ext cx="0" cy="928688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Rectangle 61"/>
              <p:cNvSpPr/>
              <p:nvPr/>
            </p:nvSpPr>
            <p:spPr>
              <a:xfrm>
                <a:off x="2240030" y="3438187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923945" y="2789176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332738" y="211354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72969" y="3016438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75935" y="1682120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</a:t>
                </a:r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in</a:t>
                </a:r>
                <a:endParaRPr lang="en-US" dirty="0"/>
              </a:p>
            </p:txBody>
          </p:sp>
        </p:grpSp>
        <p:sp>
          <p:nvSpPr>
            <p:cNvPr id="77" name="Freeform 76"/>
            <p:cNvSpPr/>
            <p:nvPr/>
          </p:nvSpPr>
          <p:spPr>
            <a:xfrm>
              <a:off x="881743" y="805543"/>
              <a:ext cx="1012371" cy="1246793"/>
            </a:xfrm>
            <a:custGeom>
              <a:avLst/>
              <a:gdLst>
                <a:gd name="connsiteX0" fmla="*/ 0 w 1012371"/>
                <a:gd name="connsiteY0" fmla="*/ 0 h 2079171"/>
                <a:gd name="connsiteX1" fmla="*/ 1012371 w 1012371"/>
                <a:gd name="connsiteY1" fmla="*/ 0 h 2079171"/>
                <a:gd name="connsiteX2" fmla="*/ 990600 w 1012371"/>
                <a:gd name="connsiteY2" fmla="*/ 2079171 h 2079171"/>
                <a:gd name="connsiteX3" fmla="*/ 0 w 1012371"/>
                <a:gd name="connsiteY3" fmla="*/ 2079171 h 2079171"/>
                <a:gd name="connsiteX4" fmla="*/ 0 w 1012371"/>
                <a:gd name="connsiteY4" fmla="*/ 0 h 2079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371" h="2079171">
                  <a:moveTo>
                    <a:pt x="0" y="0"/>
                  </a:moveTo>
                  <a:lnTo>
                    <a:pt x="1012371" y="0"/>
                  </a:lnTo>
                  <a:lnTo>
                    <a:pt x="990600" y="2079171"/>
                  </a:lnTo>
                  <a:lnTo>
                    <a:pt x="0" y="20791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>
                <a:alpha val="7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8" name="Freeform 77"/>
            <p:cNvSpPr/>
            <p:nvPr/>
          </p:nvSpPr>
          <p:spPr>
            <a:xfrm>
              <a:off x="881743" y="2057400"/>
              <a:ext cx="1926771" cy="827314"/>
            </a:xfrm>
            <a:custGeom>
              <a:avLst/>
              <a:gdLst>
                <a:gd name="connsiteX0" fmla="*/ 0 w 914400"/>
                <a:gd name="connsiteY0" fmla="*/ 10886 h 827314"/>
                <a:gd name="connsiteX1" fmla="*/ 0 w 914400"/>
                <a:gd name="connsiteY1" fmla="*/ 827314 h 827314"/>
                <a:gd name="connsiteX2" fmla="*/ 914400 w 914400"/>
                <a:gd name="connsiteY2" fmla="*/ 827314 h 827314"/>
                <a:gd name="connsiteX3" fmla="*/ 914400 w 914400"/>
                <a:gd name="connsiteY3" fmla="*/ 0 h 827314"/>
                <a:gd name="connsiteX4" fmla="*/ 0 w 914400"/>
                <a:gd name="connsiteY4" fmla="*/ 10886 h 827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" h="827314">
                  <a:moveTo>
                    <a:pt x="0" y="10886"/>
                  </a:moveTo>
                  <a:lnTo>
                    <a:pt x="0" y="827314"/>
                  </a:lnTo>
                  <a:lnTo>
                    <a:pt x="914400" y="827314"/>
                  </a:lnTo>
                  <a:lnTo>
                    <a:pt x="914400" y="0"/>
                  </a:lnTo>
                  <a:lnTo>
                    <a:pt x="0" y="10886"/>
                  </a:lnTo>
                  <a:close/>
                </a:path>
              </a:pathLst>
            </a:custGeom>
            <a:solidFill>
              <a:srgbClr val="00B0F0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9" name="Freeform 78"/>
            <p:cNvSpPr/>
            <p:nvPr/>
          </p:nvSpPr>
          <p:spPr>
            <a:xfrm>
              <a:off x="881743" y="2068286"/>
              <a:ext cx="2307771" cy="1360714"/>
            </a:xfrm>
            <a:custGeom>
              <a:avLst/>
              <a:gdLst>
                <a:gd name="connsiteX0" fmla="*/ 1937657 w 2307771"/>
                <a:gd name="connsiteY0" fmla="*/ 0 h 1360714"/>
                <a:gd name="connsiteX1" fmla="*/ 2296886 w 2307771"/>
                <a:gd name="connsiteY1" fmla="*/ 511628 h 1360714"/>
                <a:gd name="connsiteX2" fmla="*/ 2307771 w 2307771"/>
                <a:gd name="connsiteY2" fmla="*/ 1360714 h 1360714"/>
                <a:gd name="connsiteX3" fmla="*/ 381000 w 2307771"/>
                <a:gd name="connsiteY3" fmla="*/ 1360714 h 1360714"/>
                <a:gd name="connsiteX4" fmla="*/ 0 w 2307771"/>
                <a:gd name="connsiteY4" fmla="*/ 827314 h 1360714"/>
                <a:gd name="connsiteX5" fmla="*/ 1937657 w 2307771"/>
                <a:gd name="connsiteY5" fmla="*/ 816428 h 1360714"/>
                <a:gd name="connsiteX6" fmla="*/ 1937657 w 2307771"/>
                <a:gd name="connsiteY6" fmla="*/ 0 h 136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7771" h="1360714">
                  <a:moveTo>
                    <a:pt x="1937657" y="0"/>
                  </a:moveTo>
                  <a:lnTo>
                    <a:pt x="2296886" y="511628"/>
                  </a:lnTo>
                  <a:lnTo>
                    <a:pt x="2307771" y="1360714"/>
                  </a:lnTo>
                  <a:lnTo>
                    <a:pt x="381000" y="1360714"/>
                  </a:lnTo>
                  <a:lnTo>
                    <a:pt x="0" y="827314"/>
                  </a:lnTo>
                  <a:lnTo>
                    <a:pt x="1937657" y="816428"/>
                  </a:lnTo>
                  <a:lnTo>
                    <a:pt x="1937657" y="0"/>
                  </a:lnTo>
                  <a:close/>
                </a:path>
              </a:pathLst>
            </a:custGeom>
            <a:solidFill>
              <a:srgbClr val="00B0F0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80" name="Freeform 79"/>
            <p:cNvSpPr/>
            <p:nvPr/>
          </p:nvSpPr>
          <p:spPr>
            <a:xfrm>
              <a:off x="1889925" y="827314"/>
              <a:ext cx="374304" cy="1219200"/>
            </a:xfrm>
            <a:custGeom>
              <a:avLst/>
              <a:gdLst>
                <a:gd name="connsiteX0" fmla="*/ 4189 w 374304"/>
                <a:gd name="connsiteY0" fmla="*/ 0 h 1219200"/>
                <a:gd name="connsiteX1" fmla="*/ 374304 w 374304"/>
                <a:gd name="connsiteY1" fmla="*/ 522515 h 1219200"/>
                <a:gd name="connsiteX2" fmla="*/ 363418 w 374304"/>
                <a:gd name="connsiteY2" fmla="*/ 1219200 h 1219200"/>
                <a:gd name="connsiteX3" fmla="*/ 4189 w 374304"/>
                <a:gd name="connsiteY3" fmla="*/ 1219200 h 1219200"/>
                <a:gd name="connsiteX4" fmla="*/ 4189 w 374304"/>
                <a:gd name="connsiteY4" fmla="*/ 0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304" h="1219200">
                  <a:moveTo>
                    <a:pt x="4189" y="0"/>
                  </a:moveTo>
                  <a:lnTo>
                    <a:pt x="374304" y="522515"/>
                  </a:lnTo>
                  <a:lnTo>
                    <a:pt x="363418" y="1219200"/>
                  </a:lnTo>
                  <a:lnTo>
                    <a:pt x="4189" y="1219200"/>
                  </a:lnTo>
                  <a:cubicBezTo>
                    <a:pt x="561" y="812800"/>
                    <a:pt x="-3068" y="406400"/>
                    <a:pt x="4189" y="0"/>
                  </a:cubicBezTo>
                  <a:close/>
                </a:path>
              </a:pathLst>
            </a:custGeom>
            <a:solidFill>
              <a:srgbClr val="92D050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875228" y="2057400"/>
              <a:ext cx="101888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5268242" y="421810"/>
            <a:ext cx="646859" cy="754483"/>
            <a:chOff x="5691438" y="330744"/>
            <a:chExt cx="686403" cy="800606"/>
          </a:xfrm>
        </p:grpSpPr>
        <p:grpSp>
          <p:nvGrpSpPr>
            <p:cNvPr id="90" name="Group 89"/>
            <p:cNvGrpSpPr/>
            <p:nvPr/>
          </p:nvGrpSpPr>
          <p:grpSpPr>
            <a:xfrm>
              <a:off x="5691438" y="347939"/>
              <a:ext cx="681538" cy="783411"/>
              <a:chOff x="4963886" y="2884604"/>
              <a:chExt cx="1240688" cy="1426139"/>
            </a:xfrm>
          </p:grpSpPr>
          <p:sp>
            <p:nvSpPr>
              <p:cNvPr id="86" name="Freeform 85"/>
              <p:cNvSpPr/>
              <p:nvPr/>
            </p:nvSpPr>
            <p:spPr>
              <a:xfrm>
                <a:off x="4968885" y="2884604"/>
                <a:ext cx="904875" cy="1114405"/>
              </a:xfrm>
              <a:custGeom>
                <a:avLst/>
                <a:gdLst>
                  <a:gd name="connsiteX0" fmla="*/ 0 w 1012371"/>
                  <a:gd name="connsiteY0" fmla="*/ 0 h 2079171"/>
                  <a:gd name="connsiteX1" fmla="*/ 1012371 w 1012371"/>
                  <a:gd name="connsiteY1" fmla="*/ 0 h 2079171"/>
                  <a:gd name="connsiteX2" fmla="*/ 990600 w 1012371"/>
                  <a:gd name="connsiteY2" fmla="*/ 2079171 h 2079171"/>
                  <a:gd name="connsiteX3" fmla="*/ 0 w 1012371"/>
                  <a:gd name="connsiteY3" fmla="*/ 2079171 h 2079171"/>
                  <a:gd name="connsiteX4" fmla="*/ 0 w 1012371"/>
                  <a:gd name="connsiteY4" fmla="*/ 0 h 2079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371" h="2079171">
                    <a:moveTo>
                      <a:pt x="0" y="0"/>
                    </a:moveTo>
                    <a:lnTo>
                      <a:pt x="1012371" y="0"/>
                    </a:lnTo>
                    <a:lnTo>
                      <a:pt x="990600" y="2079171"/>
                    </a:lnTo>
                    <a:lnTo>
                      <a:pt x="0" y="2079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>
                  <a:alpha val="7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5870015" y="2904064"/>
                <a:ext cx="334559" cy="1089742"/>
              </a:xfrm>
              <a:custGeom>
                <a:avLst/>
                <a:gdLst>
                  <a:gd name="connsiteX0" fmla="*/ 4189 w 374304"/>
                  <a:gd name="connsiteY0" fmla="*/ 0 h 1219200"/>
                  <a:gd name="connsiteX1" fmla="*/ 374304 w 374304"/>
                  <a:gd name="connsiteY1" fmla="*/ 522515 h 1219200"/>
                  <a:gd name="connsiteX2" fmla="*/ 363418 w 374304"/>
                  <a:gd name="connsiteY2" fmla="*/ 1219200 h 1219200"/>
                  <a:gd name="connsiteX3" fmla="*/ 4189 w 374304"/>
                  <a:gd name="connsiteY3" fmla="*/ 1219200 h 1219200"/>
                  <a:gd name="connsiteX4" fmla="*/ 4189 w 374304"/>
                  <a:gd name="connsiteY4" fmla="*/ 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4304" h="1219200">
                    <a:moveTo>
                      <a:pt x="4189" y="0"/>
                    </a:moveTo>
                    <a:lnTo>
                      <a:pt x="374304" y="522515"/>
                    </a:lnTo>
                    <a:lnTo>
                      <a:pt x="363418" y="1219200"/>
                    </a:lnTo>
                    <a:lnTo>
                      <a:pt x="4189" y="1219200"/>
                    </a:lnTo>
                    <a:cubicBezTo>
                      <a:pt x="561" y="812800"/>
                      <a:pt x="-3068" y="406400"/>
                      <a:pt x="4189" y="0"/>
                    </a:cubicBezTo>
                    <a:close/>
                  </a:path>
                </a:pathLst>
              </a:custGeom>
              <a:solidFill>
                <a:srgbClr val="92D050">
                  <a:alpha val="6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4963886" y="3973286"/>
                <a:ext cx="1230085" cy="337457"/>
              </a:xfrm>
              <a:custGeom>
                <a:avLst/>
                <a:gdLst>
                  <a:gd name="connsiteX0" fmla="*/ 0 w 1230085"/>
                  <a:gd name="connsiteY0" fmla="*/ 21771 h 337457"/>
                  <a:gd name="connsiteX1" fmla="*/ 326571 w 1230085"/>
                  <a:gd name="connsiteY1" fmla="*/ 326571 h 337457"/>
                  <a:gd name="connsiteX2" fmla="*/ 1230085 w 1230085"/>
                  <a:gd name="connsiteY2" fmla="*/ 337457 h 337457"/>
                  <a:gd name="connsiteX3" fmla="*/ 1230085 w 1230085"/>
                  <a:gd name="connsiteY3" fmla="*/ 0 h 337457"/>
                  <a:gd name="connsiteX4" fmla="*/ 0 w 1230085"/>
                  <a:gd name="connsiteY4" fmla="*/ 21771 h 337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0085" h="337457">
                    <a:moveTo>
                      <a:pt x="0" y="21771"/>
                    </a:moveTo>
                    <a:lnTo>
                      <a:pt x="326571" y="326571"/>
                    </a:lnTo>
                    <a:lnTo>
                      <a:pt x="1230085" y="337457"/>
                    </a:lnTo>
                    <a:lnTo>
                      <a:pt x="1230085" y="0"/>
                    </a:lnTo>
                    <a:lnTo>
                      <a:pt x="0" y="21771"/>
                    </a:lnTo>
                    <a:close/>
                  </a:path>
                </a:pathLst>
              </a:custGeom>
              <a:solidFill>
                <a:srgbClr val="92D050">
                  <a:alpha val="5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7" name="Straight Connector 96"/>
            <p:cNvCxnSpPr>
              <a:stCxn id="86" idx="0"/>
              <a:endCxn id="86" idx="1"/>
            </p:cNvCxnSpPr>
            <p:nvPr/>
          </p:nvCxnSpPr>
          <p:spPr>
            <a:xfrm>
              <a:off x="5694184" y="347939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5694184" y="9455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5846584" y="10979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6" idx="2"/>
            </p:cNvCxnSpPr>
            <p:nvPr/>
          </p:nvCxnSpPr>
          <p:spPr>
            <a:xfrm>
              <a:off x="6180563" y="960107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5694184" y="949636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6191252" y="348290"/>
              <a:ext cx="186589" cy="210156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691438" y="34389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6191252" y="3307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6343652" y="4831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125"/>
          <p:cNvGrpSpPr/>
          <p:nvPr/>
        </p:nvGrpSpPr>
        <p:grpSpPr>
          <a:xfrm>
            <a:off x="7308251" y="459182"/>
            <a:ext cx="1154736" cy="725211"/>
            <a:chOff x="7250311" y="426275"/>
            <a:chExt cx="1154736" cy="725211"/>
          </a:xfrm>
        </p:grpSpPr>
        <p:grpSp>
          <p:nvGrpSpPr>
            <p:cNvPr id="85" name="Group 84"/>
            <p:cNvGrpSpPr/>
            <p:nvPr/>
          </p:nvGrpSpPr>
          <p:grpSpPr>
            <a:xfrm>
              <a:off x="7250311" y="445044"/>
              <a:ext cx="1154736" cy="686306"/>
              <a:chOff x="2960064" y="3886200"/>
              <a:chExt cx="2062725" cy="1225960"/>
            </a:xfrm>
          </p:grpSpPr>
          <p:sp>
            <p:nvSpPr>
              <p:cNvPr id="83" name="Freeform 82"/>
              <p:cNvSpPr/>
              <p:nvPr/>
            </p:nvSpPr>
            <p:spPr>
              <a:xfrm>
                <a:off x="2960064" y="3886200"/>
                <a:ext cx="1722181" cy="739468"/>
              </a:xfrm>
              <a:custGeom>
                <a:avLst/>
                <a:gdLst>
                  <a:gd name="connsiteX0" fmla="*/ 0 w 914400"/>
                  <a:gd name="connsiteY0" fmla="*/ 10886 h 827314"/>
                  <a:gd name="connsiteX1" fmla="*/ 0 w 914400"/>
                  <a:gd name="connsiteY1" fmla="*/ 827314 h 827314"/>
                  <a:gd name="connsiteX2" fmla="*/ 914400 w 914400"/>
                  <a:gd name="connsiteY2" fmla="*/ 827314 h 827314"/>
                  <a:gd name="connsiteX3" fmla="*/ 914400 w 914400"/>
                  <a:gd name="connsiteY3" fmla="*/ 0 h 827314"/>
                  <a:gd name="connsiteX4" fmla="*/ 0 w 914400"/>
                  <a:gd name="connsiteY4" fmla="*/ 10886 h 827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4400" h="827314">
                    <a:moveTo>
                      <a:pt x="0" y="10886"/>
                    </a:moveTo>
                    <a:lnTo>
                      <a:pt x="0" y="827314"/>
                    </a:lnTo>
                    <a:lnTo>
                      <a:pt x="914400" y="827314"/>
                    </a:lnTo>
                    <a:lnTo>
                      <a:pt x="914400" y="0"/>
                    </a:lnTo>
                    <a:lnTo>
                      <a:pt x="0" y="10886"/>
                    </a:lnTo>
                    <a:close/>
                  </a:path>
                </a:pathLst>
              </a:custGeom>
              <a:solidFill>
                <a:srgbClr val="00B0F0">
                  <a:alpha val="5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2960064" y="3895930"/>
                <a:ext cx="2062725" cy="1216230"/>
              </a:xfrm>
              <a:custGeom>
                <a:avLst/>
                <a:gdLst>
                  <a:gd name="connsiteX0" fmla="*/ 1937657 w 2307771"/>
                  <a:gd name="connsiteY0" fmla="*/ 0 h 1360714"/>
                  <a:gd name="connsiteX1" fmla="*/ 2296886 w 2307771"/>
                  <a:gd name="connsiteY1" fmla="*/ 511628 h 1360714"/>
                  <a:gd name="connsiteX2" fmla="*/ 2307771 w 2307771"/>
                  <a:gd name="connsiteY2" fmla="*/ 1360714 h 1360714"/>
                  <a:gd name="connsiteX3" fmla="*/ 381000 w 2307771"/>
                  <a:gd name="connsiteY3" fmla="*/ 1360714 h 1360714"/>
                  <a:gd name="connsiteX4" fmla="*/ 0 w 2307771"/>
                  <a:gd name="connsiteY4" fmla="*/ 827314 h 1360714"/>
                  <a:gd name="connsiteX5" fmla="*/ 1937657 w 2307771"/>
                  <a:gd name="connsiteY5" fmla="*/ 816428 h 1360714"/>
                  <a:gd name="connsiteX6" fmla="*/ 1937657 w 2307771"/>
                  <a:gd name="connsiteY6" fmla="*/ 0 h 136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07771" h="1360714">
                    <a:moveTo>
                      <a:pt x="1937657" y="0"/>
                    </a:moveTo>
                    <a:lnTo>
                      <a:pt x="2296886" y="511628"/>
                    </a:lnTo>
                    <a:lnTo>
                      <a:pt x="2307771" y="1360714"/>
                    </a:lnTo>
                    <a:lnTo>
                      <a:pt x="381000" y="1360714"/>
                    </a:lnTo>
                    <a:lnTo>
                      <a:pt x="0" y="827314"/>
                    </a:lnTo>
                    <a:lnTo>
                      <a:pt x="1937657" y="816428"/>
                    </a:lnTo>
                    <a:lnTo>
                      <a:pt x="1937657" y="0"/>
                    </a:lnTo>
                    <a:close/>
                  </a:path>
                </a:pathLst>
              </a:custGeom>
              <a:solidFill>
                <a:srgbClr val="00B0F0">
                  <a:alpha val="6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0" name="Straight Connector 99"/>
            <p:cNvCxnSpPr>
              <a:stCxn id="84" idx="3"/>
              <a:endCxn id="84" idx="2"/>
            </p:cNvCxnSpPr>
            <p:nvPr/>
          </p:nvCxnSpPr>
          <p:spPr>
            <a:xfrm>
              <a:off x="7440951" y="1131350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250311" y="858242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7250311" y="450491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83" idx="0"/>
            </p:cNvCxnSpPr>
            <p:nvPr/>
          </p:nvCxnSpPr>
          <p:spPr>
            <a:xfrm>
              <a:off x="7250311" y="450491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8193061" y="426275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8401165" y="740467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84" idx="5"/>
              <a:endCxn id="84" idx="2"/>
            </p:cNvCxnSpPr>
            <p:nvPr/>
          </p:nvCxnSpPr>
          <p:spPr>
            <a:xfrm>
              <a:off x="8219854" y="859006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8219854" y="463088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7250311" y="858242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3841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636721" y="476789"/>
            <a:ext cx="16786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Composite</a:t>
            </a:r>
            <a:b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Volume</a:t>
            </a:r>
            <a:endParaRPr lang="en-US" sz="2200" dirty="0"/>
          </a:p>
        </p:txBody>
      </p:sp>
      <p:sp>
        <p:nvSpPr>
          <p:cNvPr id="28" name="Rectangle 27"/>
          <p:cNvSpPr/>
          <p:nvPr/>
        </p:nvSpPr>
        <p:spPr>
          <a:xfrm>
            <a:off x="4466526" y="58478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endParaRPr lang="en-US" sz="2600" dirty="0"/>
          </a:p>
        </p:txBody>
      </p:sp>
      <p:sp>
        <p:nvSpPr>
          <p:cNvPr id="51" name="Rectangle 50"/>
          <p:cNvSpPr/>
          <p:nvPr/>
        </p:nvSpPr>
        <p:spPr>
          <a:xfrm>
            <a:off x="6286500" y="59406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endParaRPr lang="en-US" sz="2600" dirty="0"/>
          </a:p>
        </p:txBody>
      </p:sp>
      <p:grpSp>
        <p:nvGrpSpPr>
          <p:cNvPr id="57" name="Group 56"/>
          <p:cNvGrpSpPr/>
          <p:nvPr/>
        </p:nvGrpSpPr>
        <p:grpSpPr>
          <a:xfrm>
            <a:off x="130354" y="250371"/>
            <a:ext cx="3267818" cy="2922137"/>
            <a:chOff x="194147" y="482641"/>
            <a:chExt cx="3656025" cy="3269278"/>
          </a:xfrm>
        </p:grpSpPr>
        <p:grpSp>
          <p:nvGrpSpPr>
            <p:cNvPr id="59" name="Group 58"/>
            <p:cNvGrpSpPr/>
            <p:nvPr/>
          </p:nvGrpSpPr>
          <p:grpSpPr>
            <a:xfrm>
              <a:off x="194147" y="482641"/>
              <a:ext cx="3656025" cy="3269278"/>
              <a:chOff x="254734" y="211354"/>
              <a:chExt cx="4535036" cy="3596165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1099566" y="580686"/>
                <a:ext cx="2866644" cy="2857501"/>
                <a:chOff x="1600200" y="1028700"/>
                <a:chExt cx="2866644" cy="2857501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600200" y="1028700"/>
                  <a:ext cx="1248156" cy="1357313"/>
                </a:xfrm>
                <a:prstGeom prst="rect">
                  <a:avLst/>
                </a:prstGeom>
                <a:noFill/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 rot="5400000">
                  <a:off x="2336006" y="1650206"/>
                  <a:ext cx="928688" cy="2400300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p14="http://schemas.microsoft.com/office/powerpoint/2010/main">
              <mc:Choice Requires="p14">
                <p:contentPart p14:bwMode="auto" r:id="rId3">
                  <p14:nvContentPartPr>
                    <p14:cNvPr id="69" name="Ink 68"/>
                    <p14:cNvContentPartPr/>
                    <p14:nvPr/>
                  </p14:nvContentPartPr>
                  <p14:xfrm>
                    <a:off x="1659725" y="2177370"/>
                    <a:ext cx="1083475" cy="385241"/>
                  </p14:xfrm>
                </p:contentPart>
              </mc:Choice>
              <mc:Fallback xmlns="">
                <p:pic>
                  <p:nvPicPr>
                    <p:cNvPr id="42" name="Ink 41"/>
                    <p:cNvPicPr/>
                    <p:nvPr/>
                  </p:nvPicPr>
                  <p:blipFill>
                    <a:blip r:embed="rId4"/>
                    <a:stretch>
                      <a:fillRect/>
                    </a:stretch>
                  </p:blipFill>
                  <p:spPr>
                    <a:xfrm>
                      <a:off x="1610411" y="2131285"/>
                      <a:ext cx="1187503" cy="488932"/>
                    </a:xfrm>
                    <a:prstGeom prst="rect">
                      <a:avLst/>
                    </a:prstGeom>
                  </p:spPr>
                </p:pic>
              </mc:Fallback>
            </mc:AlternateContent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848356" y="1028700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3994484" y="2386013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40005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6002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066544" y="3886201"/>
                  <a:ext cx="2400300" cy="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3314700" y="1600200"/>
                  <a:ext cx="0" cy="757196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flipV="1">
                  <a:off x="4460828" y="2957513"/>
                  <a:ext cx="0" cy="928688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Rectangle 61"/>
              <p:cNvSpPr/>
              <p:nvPr/>
            </p:nvSpPr>
            <p:spPr>
              <a:xfrm>
                <a:off x="2240030" y="3438187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923945" y="2789176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332738" y="211354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87653" y="2973843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54734" y="1682120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</p:grpSp>
        <p:sp>
          <p:nvSpPr>
            <p:cNvPr id="77" name="Freeform 76"/>
            <p:cNvSpPr/>
            <p:nvPr/>
          </p:nvSpPr>
          <p:spPr>
            <a:xfrm>
              <a:off x="881743" y="805543"/>
              <a:ext cx="1012371" cy="1246793"/>
            </a:xfrm>
            <a:custGeom>
              <a:avLst/>
              <a:gdLst>
                <a:gd name="connsiteX0" fmla="*/ 0 w 1012371"/>
                <a:gd name="connsiteY0" fmla="*/ 0 h 2079171"/>
                <a:gd name="connsiteX1" fmla="*/ 1012371 w 1012371"/>
                <a:gd name="connsiteY1" fmla="*/ 0 h 2079171"/>
                <a:gd name="connsiteX2" fmla="*/ 990600 w 1012371"/>
                <a:gd name="connsiteY2" fmla="*/ 2079171 h 2079171"/>
                <a:gd name="connsiteX3" fmla="*/ 0 w 1012371"/>
                <a:gd name="connsiteY3" fmla="*/ 2079171 h 2079171"/>
                <a:gd name="connsiteX4" fmla="*/ 0 w 1012371"/>
                <a:gd name="connsiteY4" fmla="*/ 0 h 2079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371" h="2079171">
                  <a:moveTo>
                    <a:pt x="0" y="0"/>
                  </a:moveTo>
                  <a:lnTo>
                    <a:pt x="1012371" y="0"/>
                  </a:lnTo>
                  <a:lnTo>
                    <a:pt x="990600" y="2079171"/>
                  </a:lnTo>
                  <a:lnTo>
                    <a:pt x="0" y="20791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>
                <a:alpha val="7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8" name="Freeform 77"/>
            <p:cNvSpPr/>
            <p:nvPr/>
          </p:nvSpPr>
          <p:spPr>
            <a:xfrm>
              <a:off x="881743" y="2057400"/>
              <a:ext cx="1926771" cy="827314"/>
            </a:xfrm>
            <a:custGeom>
              <a:avLst/>
              <a:gdLst>
                <a:gd name="connsiteX0" fmla="*/ 0 w 914400"/>
                <a:gd name="connsiteY0" fmla="*/ 10886 h 827314"/>
                <a:gd name="connsiteX1" fmla="*/ 0 w 914400"/>
                <a:gd name="connsiteY1" fmla="*/ 827314 h 827314"/>
                <a:gd name="connsiteX2" fmla="*/ 914400 w 914400"/>
                <a:gd name="connsiteY2" fmla="*/ 827314 h 827314"/>
                <a:gd name="connsiteX3" fmla="*/ 914400 w 914400"/>
                <a:gd name="connsiteY3" fmla="*/ 0 h 827314"/>
                <a:gd name="connsiteX4" fmla="*/ 0 w 914400"/>
                <a:gd name="connsiteY4" fmla="*/ 10886 h 827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" h="827314">
                  <a:moveTo>
                    <a:pt x="0" y="10886"/>
                  </a:moveTo>
                  <a:lnTo>
                    <a:pt x="0" y="827314"/>
                  </a:lnTo>
                  <a:lnTo>
                    <a:pt x="914400" y="827314"/>
                  </a:lnTo>
                  <a:lnTo>
                    <a:pt x="914400" y="0"/>
                  </a:lnTo>
                  <a:lnTo>
                    <a:pt x="0" y="10886"/>
                  </a:lnTo>
                  <a:close/>
                </a:path>
              </a:pathLst>
            </a:custGeom>
            <a:solidFill>
              <a:srgbClr val="00B0F0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9" name="Freeform 78"/>
            <p:cNvSpPr/>
            <p:nvPr/>
          </p:nvSpPr>
          <p:spPr>
            <a:xfrm>
              <a:off x="881743" y="2068286"/>
              <a:ext cx="2307771" cy="1360714"/>
            </a:xfrm>
            <a:custGeom>
              <a:avLst/>
              <a:gdLst>
                <a:gd name="connsiteX0" fmla="*/ 1937657 w 2307771"/>
                <a:gd name="connsiteY0" fmla="*/ 0 h 1360714"/>
                <a:gd name="connsiteX1" fmla="*/ 2296886 w 2307771"/>
                <a:gd name="connsiteY1" fmla="*/ 511628 h 1360714"/>
                <a:gd name="connsiteX2" fmla="*/ 2307771 w 2307771"/>
                <a:gd name="connsiteY2" fmla="*/ 1360714 h 1360714"/>
                <a:gd name="connsiteX3" fmla="*/ 381000 w 2307771"/>
                <a:gd name="connsiteY3" fmla="*/ 1360714 h 1360714"/>
                <a:gd name="connsiteX4" fmla="*/ 0 w 2307771"/>
                <a:gd name="connsiteY4" fmla="*/ 827314 h 1360714"/>
                <a:gd name="connsiteX5" fmla="*/ 1937657 w 2307771"/>
                <a:gd name="connsiteY5" fmla="*/ 816428 h 1360714"/>
                <a:gd name="connsiteX6" fmla="*/ 1937657 w 2307771"/>
                <a:gd name="connsiteY6" fmla="*/ 0 h 136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7771" h="1360714">
                  <a:moveTo>
                    <a:pt x="1937657" y="0"/>
                  </a:moveTo>
                  <a:lnTo>
                    <a:pt x="2296886" y="511628"/>
                  </a:lnTo>
                  <a:lnTo>
                    <a:pt x="2307771" y="1360714"/>
                  </a:lnTo>
                  <a:lnTo>
                    <a:pt x="381000" y="1360714"/>
                  </a:lnTo>
                  <a:lnTo>
                    <a:pt x="0" y="827314"/>
                  </a:lnTo>
                  <a:lnTo>
                    <a:pt x="1937657" y="816428"/>
                  </a:lnTo>
                  <a:lnTo>
                    <a:pt x="1937657" y="0"/>
                  </a:lnTo>
                  <a:close/>
                </a:path>
              </a:pathLst>
            </a:custGeom>
            <a:solidFill>
              <a:srgbClr val="00B0F0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80" name="Freeform 79"/>
            <p:cNvSpPr/>
            <p:nvPr/>
          </p:nvSpPr>
          <p:spPr>
            <a:xfrm>
              <a:off x="1889925" y="827314"/>
              <a:ext cx="374304" cy="1219200"/>
            </a:xfrm>
            <a:custGeom>
              <a:avLst/>
              <a:gdLst>
                <a:gd name="connsiteX0" fmla="*/ 4189 w 374304"/>
                <a:gd name="connsiteY0" fmla="*/ 0 h 1219200"/>
                <a:gd name="connsiteX1" fmla="*/ 374304 w 374304"/>
                <a:gd name="connsiteY1" fmla="*/ 522515 h 1219200"/>
                <a:gd name="connsiteX2" fmla="*/ 363418 w 374304"/>
                <a:gd name="connsiteY2" fmla="*/ 1219200 h 1219200"/>
                <a:gd name="connsiteX3" fmla="*/ 4189 w 374304"/>
                <a:gd name="connsiteY3" fmla="*/ 1219200 h 1219200"/>
                <a:gd name="connsiteX4" fmla="*/ 4189 w 374304"/>
                <a:gd name="connsiteY4" fmla="*/ 0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304" h="1219200">
                  <a:moveTo>
                    <a:pt x="4189" y="0"/>
                  </a:moveTo>
                  <a:lnTo>
                    <a:pt x="374304" y="522515"/>
                  </a:lnTo>
                  <a:lnTo>
                    <a:pt x="363418" y="1219200"/>
                  </a:lnTo>
                  <a:lnTo>
                    <a:pt x="4189" y="1219200"/>
                  </a:lnTo>
                  <a:cubicBezTo>
                    <a:pt x="561" y="812800"/>
                    <a:pt x="-3068" y="406400"/>
                    <a:pt x="4189" y="0"/>
                  </a:cubicBezTo>
                  <a:close/>
                </a:path>
              </a:pathLst>
            </a:custGeom>
            <a:solidFill>
              <a:srgbClr val="92D050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875228" y="2057400"/>
              <a:ext cx="101888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5268242" y="421810"/>
            <a:ext cx="646859" cy="754483"/>
            <a:chOff x="5691438" y="330744"/>
            <a:chExt cx="686403" cy="800606"/>
          </a:xfrm>
        </p:grpSpPr>
        <p:grpSp>
          <p:nvGrpSpPr>
            <p:cNvPr id="90" name="Group 89"/>
            <p:cNvGrpSpPr/>
            <p:nvPr/>
          </p:nvGrpSpPr>
          <p:grpSpPr>
            <a:xfrm>
              <a:off x="5691438" y="347939"/>
              <a:ext cx="681538" cy="783411"/>
              <a:chOff x="4963886" y="2884604"/>
              <a:chExt cx="1240688" cy="1426139"/>
            </a:xfrm>
          </p:grpSpPr>
          <p:sp>
            <p:nvSpPr>
              <p:cNvPr id="86" name="Freeform 85"/>
              <p:cNvSpPr/>
              <p:nvPr/>
            </p:nvSpPr>
            <p:spPr>
              <a:xfrm>
                <a:off x="4968885" y="2884604"/>
                <a:ext cx="904875" cy="1114405"/>
              </a:xfrm>
              <a:custGeom>
                <a:avLst/>
                <a:gdLst>
                  <a:gd name="connsiteX0" fmla="*/ 0 w 1012371"/>
                  <a:gd name="connsiteY0" fmla="*/ 0 h 2079171"/>
                  <a:gd name="connsiteX1" fmla="*/ 1012371 w 1012371"/>
                  <a:gd name="connsiteY1" fmla="*/ 0 h 2079171"/>
                  <a:gd name="connsiteX2" fmla="*/ 990600 w 1012371"/>
                  <a:gd name="connsiteY2" fmla="*/ 2079171 h 2079171"/>
                  <a:gd name="connsiteX3" fmla="*/ 0 w 1012371"/>
                  <a:gd name="connsiteY3" fmla="*/ 2079171 h 2079171"/>
                  <a:gd name="connsiteX4" fmla="*/ 0 w 1012371"/>
                  <a:gd name="connsiteY4" fmla="*/ 0 h 2079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371" h="2079171">
                    <a:moveTo>
                      <a:pt x="0" y="0"/>
                    </a:moveTo>
                    <a:lnTo>
                      <a:pt x="1012371" y="0"/>
                    </a:lnTo>
                    <a:lnTo>
                      <a:pt x="990600" y="2079171"/>
                    </a:lnTo>
                    <a:lnTo>
                      <a:pt x="0" y="2079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>
                  <a:alpha val="7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5870015" y="2904064"/>
                <a:ext cx="334559" cy="1089742"/>
              </a:xfrm>
              <a:custGeom>
                <a:avLst/>
                <a:gdLst>
                  <a:gd name="connsiteX0" fmla="*/ 4189 w 374304"/>
                  <a:gd name="connsiteY0" fmla="*/ 0 h 1219200"/>
                  <a:gd name="connsiteX1" fmla="*/ 374304 w 374304"/>
                  <a:gd name="connsiteY1" fmla="*/ 522515 h 1219200"/>
                  <a:gd name="connsiteX2" fmla="*/ 363418 w 374304"/>
                  <a:gd name="connsiteY2" fmla="*/ 1219200 h 1219200"/>
                  <a:gd name="connsiteX3" fmla="*/ 4189 w 374304"/>
                  <a:gd name="connsiteY3" fmla="*/ 1219200 h 1219200"/>
                  <a:gd name="connsiteX4" fmla="*/ 4189 w 374304"/>
                  <a:gd name="connsiteY4" fmla="*/ 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4304" h="1219200">
                    <a:moveTo>
                      <a:pt x="4189" y="0"/>
                    </a:moveTo>
                    <a:lnTo>
                      <a:pt x="374304" y="522515"/>
                    </a:lnTo>
                    <a:lnTo>
                      <a:pt x="363418" y="1219200"/>
                    </a:lnTo>
                    <a:lnTo>
                      <a:pt x="4189" y="1219200"/>
                    </a:lnTo>
                    <a:cubicBezTo>
                      <a:pt x="561" y="812800"/>
                      <a:pt x="-3068" y="406400"/>
                      <a:pt x="4189" y="0"/>
                    </a:cubicBezTo>
                    <a:close/>
                  </a:path>
                </a:pathLst>
              </a:custGeom>
              <a:solidFill>
                <a:srgbClr val="92D050">
                  <a:alpha val="6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4963886" y="3973286"/>
                <a:ext cx="1230085" cy="337457"/>
              </a:xfrm>
              <a:custGeom>
                <a:avLst/>
                <a:gdLst>
                  <a:gd name="connsiteX0" fmla="*/ 0 w 1230085"/>
                  <a:gd name="connsiteY0" fmla="*/ 21771 h 337457"/>
                  <a:gd name="connsiteX1" fmla="*/ 326571 w 1230085"/>
                  <a:gd name="connsiteY1" fmla="*/ 326571 h 337457"/>
                  <a:gd name="connsiteX2" fmla="*/ 1230085 w 1230085"/>
                  <a:gd name="connsiteY2" fmla="*/ 337457 h 337457"/>
                  <a:gd name="connsiteX3" fmla="*/ 1230085 w 1230085"/>
                  <a:gd name="connsiteY3" fmla="*/ 0 h 337457"/>
                  <a:gd name="connsiteX4" fmla="*/ 0 w 1230085"/>
                  <a:gd name="connsiteY4" fmla="*/ 21771 h 337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0085" h="337457">
                    <a:moveTo>
                      <a:pt x="0" y="21771"/>
                    </a:moveTo>
                    <a:lnTo>
                      <a:pt x="326571" y="326571"/>
                    </a:lnTo>
                    <a:lnTo>
                      <a:pt x="1230085" y="337457"/>
                    </a:lnTo>
                    <a:lnTo>
                      <a:pt x="1230085" y="0"/>
                    </a:lnTo>
                    <a:lnTo>
                      <a:pt x="0" y="21771"/>
                    </a:lnTo>
                    <a:close/>
                  </a:path>
                </a:pathLst>
              </a:custGeom>
              <a:solidFill>
                <a:srgbClr val="92D050">
                  <a:alpha val="5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7" name="Straight Connector 96"/>
            <p:cNvCxnSpPr>
              <a:stCxn id="86" idx="0"/>
              <a:endCxn id="86" idx="1"/>
            </p:cNvCxnSpPr>
            <p:nvPr/>
          </p:nvCxnSpPr>
          <p:spPr>
            <a:xfrm>
              <a:off x="5694184" y="347939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5694184" y="9455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5846584" y="10979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6" idx="2"/>
            </p:cNvCxnSpPr>
            <p:nvPr/>
          </p:nvCxnSpPr>
          <p:spPr>
            <a:xfrm>
              <a:off x="6180563" y="960107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5694184" y="949636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6191252" y="348290"/>
              <a:ext cx="186589" cy="210156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691438" y="34389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6191252" y="3307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6343652" y="4831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125"/>
          <p:cNvGrpSpPr/>
          <p:nvPr/>
        </p:nvGrpSpPr>
        <p:grpSpPr>
          <a:xfrm>
            <a:off x="7308251" y="459182"/>
            <a:ext cx="1154736" cy="725211"/>
            <a:chOff x="7250311" y="426275"/>
            <a:chExt cx="1154736" cy="725211"/>
          </a:xfrm>
        </p:grpSpPr>
        <p:grpSp>
          <p:nvGrpSpPr>
            <p:cNvPr id="85" name="Group 84"/>
            <p:cNvGrpSpPr/>
            <p:nvPr/>
          </p:nvGrpSpPr>
          <p:grpSpPr>
            <a:xfrm>
              <a:off x="7250311" y="445044"/>
              <a:ext cx="1154736" cy="686306"/>
              <a:chOff x="2960064" y="3886200"/>
              <a:chExt cx="2062725" cy="1225960"/>
            </a:xfrm>
          </p:grpSpPr>
          <p:sp>
            <p:nvSpPr>
              <p:cNvPr id="83" name="Freeform 82"/>
              <p:cNvSpPr/>
              <p:nvPr/>
            </p:nvSpPr>
            <p:spPr>
              <a:xfrm>
                <a:off x="2960064" y="3886200"/>
                <a:ext cx="1722181" cy="739468"/>
              </a:xfrm>
              <a:custGeom>
                <a:avLst/>
                <a:gdLst>
                  <a:gd name="connsiteX0" fmla="*/ 0 w 914400"/>
                  <a:gd name="connsiteY0" fmla="*/ 10886 h 827314"/>
                  <a:gd name="connsiteX1" fmla="*/ 0 w 914400"/>
                  <a:gd name="connsiteY1" fmla="*/ 827314 h 827314"/>
                  <a:gd name="connsiteX2" fmla="*/ 914400 w 914400"/>
                  <a:gd name="connsiteY2" fmla="*/ 827314 h 827314"/>
                  <a:gd name="connsiteX3" fmla="*/ 914400 w 914400"/>
                  <a:gd name="connsiteY3" fmla="*/ 0 h 827314"/>
                  <a:gd name="connsiteX4" fmla="*/ 0 w 914400"/>
                  <a:gd name="connsiteY4" fmla="*/ 10886 h 827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4400" h="827314">
                    <a:moveTo>
                      <a:pt x="0" y="10886"/>
                    </a:moveTo>
                    <a:lnTo>
                      <a:pt x="0" y="827314"/>
                    </a:lnTo>
                    <a:lnTo>
                      <a:pt x="914400" y="827314"/>
                    </a:lnTo>
                    <a:lnTo>
                      <a:pt x="914400" y="0"/>
                    </a:lnTo>
                    <a:lnTo>
                      <a:pt x="0" y="10886"/>
                    </a:lnTo>
                    <a:close/>
                  </a:path>
                </a:pathLst>
              </a:custGeom>
              <a:solidFill>
                <a:srgbClr val="00B0F0">
                  <a:alpha val="5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2960064" y="3895930"/>
                <a:ext cx="2062725" cy="1216230"/>
              </a:xfrm>
              <a:custGeom>
                <a:avLst/>
                <a:gdLst>
                  <a:gd name="connsiteX0" fmla="*/ 1937657 w 2307771"/>
                  <a:gd name="connsiteY0" fmla="*/ 0 h 1360714"/>
                  <a:gd name="connsiteX1" fmla="*/ 2296886 w 2307771"/>
                  <a:gd name="connsiteY1" fmla="*/ 511628 h 1360714"/>
                  <a:gd name="connsiteX2" fmla="*/ 2307771 w 2307771"/>
                  <a:gd name="connsiteY2" fmla="*/ 1360714 h 1360714"/>
                  <a:gd name="connsiteX3" fmla="*/ 381000 w 2307771"/>
                  <a:gd name="connsiteY3" fmla="*/ 1360714 h 1360714"/>
                  <a:gd name="connsiteX4" fmla="*/ 0 w 2307771"/>
                  <a:gd name="connsiteY4" fmla="*/ 827314 h 1360714"/>
                  <a:gd name="connsiteX5" fmla="*/ 1937657 w 2307771"/>
                  <a:gd name="connsiteY5" fmla="*/ 816428 h 1360714"/>
                  <a:gd name="connsiteX6" fmla="*/ 1937657 w 2307771"/>
                  <a:gd name="connsiteY6" fmla="*/ 0 h 136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07771" h="1360714">
                    <a:moveTo>
                      <a:pt x="1937657" y="0"/>
                    </a:moveTo>
                    <a:lnTo>
                      <a:pt x="2296886" y="511628"/>
                    </a:lnTo>
                    <a:lnTo>
                      <a:pt x="2307771" y="1360714"/>
                    </a:lnTo>
                    <a:lnTo>
                      <a:pt x="381000" y="1360714"/>
                    </a:lnTo>
                    <a:lnTo>
                      <a:pt x="0" y="827314"/>
                    </a:lnTo>
                    <a:lnTo>
                      <a:pt x="1937657" y="816428"/>
                    </a:lnTo>
                    <a:lnTo>
                      <a:pt x="1937657" y="0"/>
                    </a:lnTo>
                    <a:close/>
                  </a:path>
                </a:pathLst>
              </a:custGeom>
              <a:solidFill>
                <a:srgbClr val="00B0F0">
                  <a:alpha val="6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0" name="Straight Connector 99"/>
            <p:cNvCxnSpPr>
              <a:stCxn id="84" idx="3"/>
              <a:endCxn id="84" idx="2"/>
            </p:cNvCxnSpPr>
            <p:nvPr/>
          </p:nvCxnSpPr>
          <p:spPr>
            <a:xfrm>
              <a:off x="7440951" y="1131350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250311" y="858242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7250311" y="450491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83" idx="0"/>
            </p:cNvCxnSpPr>
            <p:nvPr/>
          </p:nvCxnSpPr>
          <p:spPr>
            <a:xfrm>
              <a:off x="7250311" y="450491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8193061" y="426275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8401165" y="740467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84" idx="5"/>
              <a:endCxn id="84" idx="2"/>
            </p:cNvCxnSpPr>
            <p:nvPr/>
          </p:nvCxnSpPr>
          <p:spPr>
            <a:xfrm>
              <a:off x="8219854" y="859006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8219854" y="463088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7250311" y="858242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ectangle 57"/>
          <p:cNvSpPr/>
          <p:nvPr/>
        </p:nvSpPr>
        <p:spPr>
          <a:xfrm>
            <a:off x="4466526" y="1538259"/>
            <a:ext cx="44488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LWH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     LWH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2773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636721" y="476789"/>
            <a:ext cx="16786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Composite</a:t>
            </a:r>
            <a:b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Volume</a:t>
            </a:r>
            <a:endParaRPr lang="en-US" sz="2200" dirty="0"/>
          </a:p>
        </p:txBody>
      </p:sp>
      <p:sp>
        <p:nvSpPr>
          <p:cNvPr id="28" name="Rectangle 27"/>
          <p:cNvSpPr/>
          <p:nvPr/>
        </p:nvSpPr>
        <p:spPr>
          <a:xfrm>
            <a:off x="4466526" y="58478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endParaRPr lang="en-US" sz="2600" dirty="0"/>
          </a:p>
        </p:txBody>
      </p:sp>
      <p:sp>
        <p:nvSpPr>
          <p:cNvPr id="51" name="Rectangle 50"/>
          <p:cNvSpPr/>
          <p:nvPr/>
        </p:nvSpPr>
        <p:spPr>
          <a:xfrm>
            <a:off x="6286500" y="594065"/>
            <a:ext cx="5402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endParaRPr lang="en-US" sz="2600" dirty="0"/>
          </a:p>
        </p:txBody>
      </p:sp>
      <p:grpSp>
        <p:nvGrpSpPr>
          <p:cNvPr id="57" name="Group 56"/>
          <p:cNvGrpSpPr/>
          <p:nvPr/>
        </p:nvGrpSpPr>
        <p:grpSpPr>
          <a:xfrm>
            <a:off x="130354" y="250371"/>
            <a:ext cx="3267818" cy="2922137"/>
            <a:chOff x="194147" y="482641"/>
            <a:chExt cx="3656025" cy="3269278"/>
          </a:xfrm>
        </p:grpSpPr>
        <p:grpSp>
          <p:nvGrpSpPr>
            <p:cNvPr id="59" name="Group 58"/>
            <p:cNvGrpSpPr/>
            <p:nvPr/>
          </p:nvGrpSpPr>
          <p:grpSpPr>
            <a:xfrm>
              <a:off x="194147" y="482641"/>
              <a:ext cx="3656025" cy="3269278"/>
              <a:chOff x="254734" y="211354"/>
              <a:chExt cx="4535036" cy="3596165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1099566" y="580686"/>
                <a:ext cx="2866644" cy="2857501"/>
                <a:chOff x="1600200" y="1028700"/>
                <a:chExt cx="2866644" cy="2857501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600200" y="1028700"/>
                  <a:ext cx="1248156" cy="1357313"/>
                </a:xfrm>
                <a:prstGeom prst="rect">
                  <a:avLst/>
                </a:prstGeom>
                <a:noFill/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 rot="5400000">
                  <a:off x="2336006" y="1650206"/>
                  <a:ext cx="928688" cy="2400300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400" dirty="0" err="1" smtClean="0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p14="http://schemas.microsoft.com/office/powerpoint/2010/main">
              <mc:Choice Requires="p14">
                <p:contentPart p14:bwMode="auto" r:id="rId3">
                  <p14:nvContentPartPr>
                    <p14:cNvPr id="69" name="Ink 68"/>
                    <p14:cNvContentPartPr/>
                    <p14:nvPr/>
                  </p14:nvContentPartPr>
                  <p14:xfrm>
                    <a:off x="1659725" y="2177370"/>
                    <a:ext cx="1083475" cy="385241"/>
                  </p14:xfrm>
                </p:contentPart>
              </mc:Choice>
              <mc:Fallback xmlns="">
                <p:pic>
                  <p:nvPicPr>
                    <p:cNvPr id="42" name="Ink 41"/>
                    <p:cNvPicPr/>
                    <p:nvPr/>
                  </p:nvPicPr>
                  <p:blipFill>
                    <a:blip r:embed="rId4"/>
                    <a:stretch>
                      <a:fillRect/>
                    </a:stretch>
                  </p:blipFill>
                  <p:spPr>
                    <a:xfrm>
                      <a:off x="1610411" y="2131285"/>
                      <a:ext cx="1187503" cy="488932"/>
                    </a:xfrm>
                    <a:prstGeom prst="rect">
                      <a:avLst/>
                    </a:prstGeom>
                  </p:spPr>
                </p:pic>
              </mc:Fallback>
            </mc:AlternateContent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848356" y="1028700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3994484" y="2386013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40005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600200" y="3314701"/>
                  <a:ext cx="466344" cy="57150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066544" y="3886201"/>
                  <a:ext cx="2400300" cy="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3314700" y="1600200"/>
                  <a:ext cx="0" cy="757196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flipV="1">
                  <a:off x="4460828" y="2957513"/>
                  <a:ext cx="0" cy="928688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Rectangle 61"/>
              <p:cNvSpPr/>
              <p:nvPr/>
            </p:nvSpPr>
            <p:spPr>
              <a:xfrm>
                <a:off x="2240030" y="3438187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923945" y="2789176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332738" y="211354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82789" y="2973843"/>
                <a:ext cx="623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 in</a:t>
                </a:r>
                <a:endParaRPr lang="en-US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54734" y="1704334"/>
                <a:ext cx="865825" cy="454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4 in</a:t>
                </a:r>
                <a:endParaRPr lang="en-US" dirty="0"/>
              </a:p>
            </p:txBody>
          </p:sp>
        </p:grpSp>
        <p:sp>
          <p:nvSpPr>
            <p:cNvPr id="77" name="Freeform 76"/>
            <p:cNvSpPr/>
            <p:nvPr/>
          </p:nvSpPr>
          <p:spPr>
            <a:xfrm>
              <a:off x="881743" y="805543"/>
              <a:ext cx="1012371" cy="1246793"/>
            </a:xfrm>
            <a:custGeom>
              <a:avLst/>
              <a:gdLst>
                <a:gd name="connsiteX0" fmla="*/ 0 w 1012371"/>
                <a:gd name="connsiteY0" fmla="*/ 0 h 2079171"/>
                <a:gd name="connsiteX1" fmla="*/ 1012371 w 1012371"/>
                <a:gd name="connsiteY1" fmla="*/ 0 h 2079171"/>
                <a:gd name="connsiteX2" fmla="*/ 990600 w 1012371"/>
                <a:gd name="connsiteY2" fmla="*/ 2079171 h 2079171"/>
                <a:gd name="connsiteX3" fmla="*/ 0 w 1012371"/>
                <a:gd name="connsiteY3" fmla="*/ 2079171 h 2079171"/>
                <a:gd name="connsiteX4" fmla="*/ 0 w 1012371"/>
                <a:gd name="connsiteY4" fmla="*/ 0 h 2079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2371" h="2079171">
                  <a:moveTo>
                    <a:pt x="0" y="0"/>
                  </a:moveTo>
                  <a:lnTo>
                    <a:pt x="1012371" y="0"/>
                  </a:lnTo>
                  <a:lnTo>
                    <a:pt x="990600" y="2079171"/>
                  </a:lnTo>
                  <a:lnTo>
                    <a:pt x="0" y="20791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>
                <a:alpha val="7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8" name="Freeform 77"/>
            <p:cNvSpPr/>
            <p:nvPr/>
          </p:nvSpPr>
          <p:spPr>
            <a:xfrm>
              <a:off x="881743" y="2057400"/>
              <a:ext cx="1926771" cy="827314"/>
            </a:xfrm>
            <a:custGeom>
              <a:avLst/>
              <a:gdLst>
                <a:gd name="connsiteX0" fmla="*/ 0 w 914400"/>
                <a:gd name="connsiteY0" fmla="*/ 10886 h 827314"/>
                <a:gd name="connsiteX1" fmla="*/ 0 w 914400"/>
                <a:gd name="connsiteY1" fmla="*/ 827314 h 827314"/>
                <a:gd name="connsiteX2" fmla="*/ 914400 w 914400"/>
                <a:gd name="connsiteY2" fmla="*/ 827314 h 827314"/>
                <a:gd name="connsiteX3" fmla="*/ 914400 w 914400"/>
                <a:gd name="connsiteY3" fmla="*/ 0 h 827314"/>
                <a:gd name="connsiteX4" fmla="*/ 0 w 914400"/>
                <a:gd name="connsiteY4" fmla="*/ 10886 h 827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" h="827314">
                  <a:moveTo>
                    <a:pt x="0" y="10886"/>
                  </a:moveTo>
                  <a:lnTo>
                    <a:pt x="0" y="827314"/>
                  </a:lnTo>
                  <a:lnTo>
                    <a:pt x="914400" y="827314"/>
                  </a:lnTo>
                  <a:lnTo>
                    <a:pt x="914400" y="0"/>
                  </a:lnTo>
                  <a:lnTo>
                    <a:pt x="0" y="10886"/>
                  </a:lnTo>
                  <a:close/>
                </a:path>
              </a:pathLst>
            </a:custGeom>
            <a:solidFill>
              <a:srgbClr val="00B0F0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79" name="Freeform 78"/>
            <p:cNvSpPr/>
            <p:nvPr/>
          </p:nvSpPr>
          <p:spPr>
            <a:xfrm>
              <a:off x="881743" y="2068286"/>
              <a:ext cx="2307771" cy="1360714"/>
            </a:xfrm>
            <a:custGeom>
              <a:avLst/>
              <a:gdLst>
                <a:gd name="connsiteX0" fmla="*/ 1937657 w 2307771"/>
                <a:gd name="connsiteY0" fmla="*/ 0 h 1360714"/>
                <a:gd name="connsiteX1" fmla="*/ 2296886 w 2307771"/>
                <a:gd name="connsiteY1" fmla="*/ 511628 h 1360714"/>
                <a:gd name="connsiteX2" fmla="*/ 2307771 w 2307771"/>
                <a:gd name="connsiteY2" fmla="*/ 1360714 h 1360714"/>
                <a:gd name="connsiteX3" fmla="*/ 381000 w 2307771"/>
                <a:gd name="connsiteY3" fmla="*/ 1360714 h 1360714"/>
                <a:gd name="connsiteX4" fmla="*/ 0 w 2307771"/>
                <a:gd name="connsiteY4" fmla="*/ 827314 h 1360714"/>
                <a:gd name="connsiteX5" fmla="*/ 1937657 w 2307771"/>
                <a:gd name="connsiteY5" fmla="*/ 816428 h 1360714"/>
                <a:gd name="connsiteX6" fmla="*/ 1937657 w 2307771"/>
                <a:gd name="connsiteY6" fmla="*/ 0 h 136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7771" h="1360714">
                  <a:moveTo>
                    <a:pt x="1937657" y="0"/>
                  </a:moveTo>
                  <a:lnTo>
                    <a:pt x="2296886" y="511628"/>
                  </a:lnTo>
                  <a:lnTo>
                    <a:pt x="2307771" y="1360714"/>
                  </a:lnTo>
                  <a:lnTo>
                    <a:pt x="381000" y="1360714"/>
                  </a:lnTo>
                  <a:lnTo>
                    <a:pt x="0" y="827314"/>
                  </a:lnTo>
                  <a:lnTo>
                    <a:pt x="1937657" y="816428"/>
                  </a:lnTo>
                  <a:lnTo>
                    <a:pt x="1937657" y="0"/>
                  </a:lnTo>
                  <a:close/>
                </a:path>
              </a:pathLst>
            </a:custGeom>
            <a:solidFill>
              <a:srgbClr val="00B0F0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80" name="Freeform 79"/>
            <p:cNvSpPr/>
            <p:nvPr/>
          </p:nvSpPr>
          <p:spPr>
            <a:xfrm>
              <a:off x="1889925" y="827314"/>
              <a:ext cx="374304" cy="1219200"/>
            </a:xfrm>
            <a:custGeom>
              <a:avLst/>
              <a:gdLst>
                <a:gd name="connsiteX0" fmla="*/ 4189 w 374304"/>
                <a:gd name="connsiteY0" fmla="*/ 0 h 1219200"/>
                <a:gd name="connsiteX1" fmla="*/ 374304 w 374304"/>
                <a:gd name="connsiteY1" fmla="*/ 522515 h 1219200"/>
                <a:gd name="connsiteX2" fmla="*/ 363418 w 374304"/>
                <a:gd name="connsiteY2" fmla="*/ 1219200 h 1219200"/>
                <a:gd name="connsiteX3" fmla="*/ 4189 w 374304"/>
                <a:gd name="connsiteY3" fmla="*/ 1219200 h 1219200"/>
                <a:gd name="connsiteX4" fmla="*/ 4189 w 374304"/>
                <a:gd name="connsiteY4" fmla="*/ 0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304" h="1219200">
                  <a:moveTo>
                    <a:pt x="4189" y="0"/>
                  </a:moveTo>
                  <a:lnTo>
                    <a:pt x="374304" y="522515"/>
                  </a:lnTo>
                  <a:lnTo>
                    <a:pt x="363418" y="1219200"/>
                  </a:lnTo>
                  <a:lnTo>
                    <a:pt x="4189" y="1219200"/>
                  </a:lnTo>
                  <a:cubicBezTo>
                    <a:pt x="561" y="812800"/>
                    <a:pt x="-3068" y="406400"/>
                    <a:pt x="4189" y="0"/>
                  </a:cubicBezTo>
                  <a:close/>
                </a:path>
              </a:pathLst>
            </a:custGeom>
            <a:solidFill>
              <a:srgbClr val="92D050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tx1"/>
                </a:solidFill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875228" y="2057400"/>
              <a:ext cx="101888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5268242" y="421810"/>
            <a:ext cx="646859" cy="754483"/>
            <a:chOff x="5691438" y="330744"/>
            <a:chExt cx="686403" cy="800606"/>
          </a:xfrm>
        </p:grpSpPr>
        <p:grpSp>
          <p:nvGrpSpPr>
            <p:cNvPr id="90" name="Group 89"/>
            <p:cNvGrpSpPr/>
            <p:nvPr/>
          </p:nvGrpSpPr>
          <p:grpSpPr>
            <a:xfrm>
              <a:off x="5691438" y="347939"/>
              <a:ext cx="681538" cy="783411"/>
              <a:chOff x="4963886" y="2884604"/>
              <a:chExt cx="1240688" cy="1426139"/>
            </a:xfrm>
          </p:grpSpPr>
          <p:sp>
            <p:nvSpPr>
              <p:cNvPr id="86" name="Freeform 85"/>
              <p:cNvSpPr/>
              <p:nvPr/>
            </p:nvSpPr>
            <p:spPr>
              <a:xfrm>
                <a:off x="4968885" y="2884604"/>
                <a:ext cx="904875" cy="1114405"/>
              </a:xfrm>
              <a:custGeom>
                <a:avLst/>
                <a:gdLst>
                  <a:gd name="connsiteX0" fmla="*/ 0 w 1012371"/>
                  <a:gd name="connsiteY0" fmla="*/ 0 h 2079171"/>
                  <a:gd name="connsiteX1" fmla="*/ 1012371 w 1012371"/>
                  <a:gd name="connsiteY1" fmla="*/ 0 h 2079171"/>
                  <a:gd name="connsiteX2" fmla="*/ 990600 w 1012371"/>
                  <a:gd name="connsiteY2" fmla="*/ 2079171 h 2079171"/>
                  <a:gd name="connsiteX3" fmla="*/ 0 w 1012371"/>
                  <a:gd name="connsiteY3" fmla="*/ 2079171 h 2079171"/>
                  <a:gd name="connsiteX4" fmla="*/ 0 w 1012371"/>
                  <a:gd name="connsiteY4" fmla="*/ 0 h 2079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2371" h="2079171">
                    <a:moveTo>
                      <a:pt x="0" y="0"/>
                    </a:moveTo>
                    <a:lnTo>
                      <a:pt x="1012371" y="0"/>
                    </a:lnTo>
                    <a:lnTo>
                      <a:pt x="990600" y="2079171"/>
                    </a:lnTo>
                    <a:lnTo>
                      <a:pt x="0" y="2079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>
                  <a:alpha val="7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5870015" y="2904064"/>
                <a:ext cx="334559" cy="1089742"/>
              </a:xfrm>
              <a:custGeom>
                <a:avLst/>
                <a:gdLst>
                  <a:gd name="connsiteX0" fmla="*/ 4189 w 374304"/>
                  <a:gd name="connsiteY0" fmla="*/ 0 h 1219200"/>
                  <a:gd name="connsiteX1" fmla="*/ 374304 w 374304"/>
                  <a:gd name="connsiteY1" fmla="*/ 522515 h 1219200"/>
                  <a:gd name="connsiteX2" fmla="*/ 363418 w 374304"/>
                  <a:gd name="connsiteY2" fmla="*/ 1219200 h 1219200"/>
                  <a:gd name="connsiteX3" fmla="*/ 4189 w 374304"/>
                  <a:gd name="connsiteY3" fmla="*/ 1219200 h 1219200"/>
                  <a:gd name="connsiteX4" fmla="*/ 4189 w 374304"/>
                  <a:gd name="connsiteY4" fmla="*/ 0 h 121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4304" h="1219200">
                    <a:moveTo>
                      <a:pt x="4189" y="0"/>
                    </a:moveTo>
                    <a:lnTo>
                      <a:pt x="374304" y="522515"/>
                    </a:lnTo>
                    <a:lnTo>
                      <a:pt x="363418" y="1219200"/>
                    </a:lnTo>
                    <a:lnTo>
                      <a:pt x="4189" y="1219200"/>
                    </a:lnTo>
                    <a:cubicBezTo>
                      <a:pt x="561" y="812800"/>
                      <a:pt x="-3068" y="406400"/>
                      <a:pt x="4189" y="0"/>
                    </a:cubicBezTo>
                    <a:close/>
                  </a:path>
                </a:pathLst>
              </a:custGeom>
              <a:solidFill>
                <a:srgbClr val="92D050">
                  <a:alpha val="6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4963886" y="3973286"/>
                <a:ext cx="1230085" cy="337457"/>
              </a:xfrm>
              <a:custGeom>
                <a:avLst/>
                <a:gdLst>
                  <a:gd name="connsiteX0" fmla="*/ 0 w 1230085"/>
                  <a:gd name="connsiteY0" fmla="*/ 21771 h 337457"/>
                  <a:gd name="connsiteX1" fmla="*/ 326571 w 1230085"/>
                  <a:gd name="connsiteY1" fmla="*/ 326571 h 337457"/>
                  <a:gd name="connsiteX2" fmla="*/ 1230085 w 1230085"/>
                  <a:gd name="connsiteY2" fmla="*/ 337457 h 337457"/>
                  <a:gd name="connsiteX3" fmla="*/ 1230085 w 1230085"/>
                  <a:gd name="connsiteY3" fmla="*/ 0 h 337457"/>
                  <a:gd name="connsiteX4" fmla="*/ 0 w 1230085"/>
                  <a:gd name="connsiteY4" fmla="*/ 21771 h 337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0085" h="337457">
                    <a:moveTo>
                      <a:pt x="0" y="21771"/>
                    </a:moveTo>
                    <a:lnTo>
                      <a:pt x="326571" y="326571"/>
                    </a:lnTo>
                    <a:lnTo>
                      <a:pt x="1230085" y="337457"/>
                    </a:lnTo>
                    <a:lnTo>
                      <a:pt x="1230085" y="0"/>
                    </a:lnTo>
                    <a:lnTo>
                      <a:pt x="0" y="21771"/>
                    </a:lnTo>
                    <a:close/>
                  </a:path>
                </a:pathLst>
              </a:custGeom>
              <a:solidFill>
                <a:srgbClr val="92D050">
                  <a:alpha val="5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7" name="Straight Connector 96"/>
            <p:cNvCxnSpPr>
              <a:stCxn id="86" idx="0"/>
              <a:endCxn id="86" idx="1"/>
            </p:cNvCxnSpPr>
            <p:nvPr/>
          </p:nvCxnSpPr>
          <p:spPr>
            <a:xfrm>
              <a:off x="5694184" y="347939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5694184" y="9455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5846584" y="1097973"/>
              <a:ext cx="49706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6" idx="2"/>
            </p:cNvCxnSpPr>
            <p:nvPr/>
          </p:nvCxnSpPr>
          <p:spPr>
            <a:xfrm>
              <a:off x="6180563" y="960107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5694184" y="949636"/>
              <a:ext cx="186589" cy="14833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6191252" y="348290"/>
              <a:ext cx="186589" cy="210156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691438" y="34389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6191252" y="3307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6343652" y="483144"/>
              <a:ext cx="2746" cy="60208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125"/>
          <p:cNvGrpSpPr/>
          <p:nvPr/>
        </p:nvGrpSpPr>
        <p:grpSpPr>
          <a:xfrm>
            <a:off x="7308251" y="459182"/>
            <a:ext cx="1154736" cy="725211"/>
            <a:chOff x="7250311" y="426275"/>
            <a:chExt cx="1154736" cy="725211"/>
          </a:xfrm>
        </p:grpSpPr>
        <p:grpSp>
          <p:nvGrpSpPr>
            <p:cNvPr id="85" name="Group 84"/>
            <p:cNvGrpSpPr/>
            <p:nvPr/>
          </p:nvGrpSpPr>
          <p:grpSpPr>
            <a:xfrm>
              <a:off x="7250311" y="445044"/>
              <a:ext cx="1154736" cy="686306"/>
              <a:chOff x="2960064" y="3886200"/>
              <a:chExt cx="2062725" cy="1225960"/>
            </a:xfrm>
          </p:grpSpPr>
          <p:sp>
            <p:nvSpPr>
              <p:cNvPr id="83" name="Freeform 82"/>
              <p:cNvSpPr/>
              <p:nvPr/>
            </p:nvSpPr>
            <p:spPr>
              <a:xfrm>
                <a:off x="2960064" y="3886200"/>
                <a:ext cx="1722181" cy="739468"/>
              </a:xfrm>
              <a:custGeom>
                <a:avLst/>
                <a:gdLst>
                  <a:gd name="connsiteX0" fmla="*/ 0 w 914400"/>
                  <a:gd name="connsiteY0" fmla="*/ 10886 h 827314"/>
                  <a:gd name="connsiteX1" fmla="*/ 0 w 914400"/>
                  <a:gd name="connsiteY1" fmla="*/ 827314 h 827314"/>
                  <a:gd name="connsiteX2" fmla="*/ 914400 w 914400"/>
                  <a:gd name="connsiteY2" fmla="*/ 827314 h 827314"/>
                  <a:gd name="connsiteX3" fmla="*/ 914400 w 914400"/>
                  <a:gd name="connsiteY3" fmla="*/ 0 h 827314"/>
                  <a:gd name="connsiteX4" fmla="*/ 0 w 914400"/>
                  <a:gd name="connsiteY4" fmla="*/ 10886 h 827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4400" h="827314">
                    <a:moveTo>
                      <a:pt x="0" y="10886"/>
                    </a:moveTo>
                    <a:lnTo>
                      <a:pt x="0" y="827314"/>
                    </a:lnTo>
                    <a:lnTo>
                      <a:pt x="914400" y="827314"/>
                    </a:lnTo>
                    <a:lnTo>
                      <a:pt x="914400" y="0"/>
                    </a:lnTo>
                    <a:lnTo>
                      <a:pt x="0" y="10886"/>
                    </a:lnTo>
                    <a:close/>
                  </a:path>
                </a:pathLst>
              </a:custGeom>
              <a:solidFill>
                <a:srgbClr val="00B0F0">
                  <a:alpha val="5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2960064" y="3895930"/>
                <a:ext cx="2062725" cy="1216230"/>
              </a:xfrm>
              <a:custGeom>
                <a:avLst/>
                <a:gdLst>
                  <a:gd name="connsiteX0" fmla="*/ 1937657 w 2307771"/>
                  <a:gd name="connsiteY0" fmla="*/ 0 h 1360714"/>
                  <a:gd name="connsiteX1" fmla="*/ 2296886 w 2307771"/>
                  <a:gd name="connsiteY1" fmla="*/ 511628 h 1360714"/>
                  <a:gd name="connsiteX2" fmla="*/ 2307771 w 2307771"/>
                  <a:gd name="connsiteY2" fmla="*/ 1360714 h 1360714"/>
                  <a:gd name="connsiteX3" fmla="*/ 381000 w 2307771"/>
                  <a:gd name="connsiteY3" fmla="*/ 1360714 h 1360714"/>
                  <a:gd name="connsiteX4" fmla="*/ 0 w 2307771"/>
                  <a:gd name="connsiteY4" fmla="*/ 827314 h 1360714"/>
                  <a:gd name="connsiteX5" fmla="*/ 1937657 w 2307771"/>
                  <a:gd name="connsiteY5" fmla="*/ 816428 h 1360714"/>
                  <a:gd name="connsiteX6" fmla="*/ 1937657 w 2307771"/>
                  <a:gd name="connsiteY6" fmla="*/ 0 h 136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07771" h="1360714">
                    <a:moveTo>
                      <a:pt x="1937657" y="0"/>
                    </a:moveTo>
                    <a:lnTo>
                      <a:pt x="2296886" y="511628"/>
                    </a:lnTo>
                    <a:lnTo>
                      <a:pt x="2307771" y="1360714"/>
                    </a:lnTo>
                    <a:lnTo>
                      <a:pt x="381000" y="1360714"/>
                    </a:lnTo>
                    <a:lnTo>
                      <a:pt x="0" y="827314"/>
                    </a:lnTo>
                    <a:lnTo>
                      <a:pt x="1937657" y="816428"/>
                    </a:lnTo>
                    <a:lnTo>
                      <a:pt x="1937657" y="0"/>
                    </a:lnTo>
                    <a:close/>
                  </a:path>
                </a:pathLst>
              </a:custGeom>
              <a:solidFill>
                <a:srgbClr val="00B0F0">
                  <a:alpha val="6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 err="1" smtClean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0" name="Straight Connector 99"/>
            <p:cNvCxnSpPr>
              <a:stCxn id="84" idx="3"/>
              <a:endCxn id="84" idx="2"/>
            </p:cNvCxnSpPr>
            <p:nvPr/>
          </p:nvCxnSpPr>
          <p:spPr>
            <a:xfrm>
              <a:off x="7440951" y="1131350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250311" y="858242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7250311" y="450491"/>
              <a:ext cx="96409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83" idx="0"/>
            </p:cNvCxnSpPr>
            <p:nvPr/>
          </p:nvCxnSpPr>
          <p:spPr>
            <a:xfrm>
              <a:off x="7250311" y="450491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8193061" y="426275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8401165" y="740467"/>
              <a:ext cx="0" cy="41101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84" idx="5"/>
              <a:endCxn id="84" idx="2"/>
            </p:cNvCxnSpPr>
            <p:nvPr/>
          </p:nvCxnSpPr>
          <p:spPr>
            <a:xfrm>
              <a:off x="8219854" y="859006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8219854" y="463088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7250311" y="858242"/>
              <a:ext cx="185193" cy="27234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55"/>
          <p:cNvSpPr/>
          <p:nvPr/>
        </p:nvSpPr>
        <p:spPr>
          <a:xfrm>
            <a:off x="4466526" y="1538259"/>
            <a:ext cx="44488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   LWH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      LWH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499866" y="2379957"/>
                <a:ext cx="4448874" cy="1692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=  (2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600" b="0" i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m:t>2</m:t>
                    </m:r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</m:oMath>
                </a14:m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2)   +    </a:t>
                </a:r>
                <a:r>
                  <a:rPr lang="en-US" sz="2600" dirty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(2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m:t>4</m:t>
                    </m:r>
                    <m:r>
                      <a:rPr lang="en-US" sz="2600" i="1">
                        <a:latin typeface="Cambria Math"/>
                        <a:ea typeface="Cambria Math"/>
                        <a:cs typeface="Verdana" pitchFamily="34" charset="0"/>
                      </a:rPr>
                      <m:t>∙</m:t>
                    </m:r>
                  </m:oMath>
                </a14:m>
                <a:r>
                  <a:rPr lang="en-US" sz="26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2)</a:t>
                </a:r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  <a:p>
                <a:endParaRPr lang="en-US" sz="26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6" y="2379957"/>
                <a:ext cx="4448874" cy="1692771"/>
              </a:xfrm>
              <a:prstGeom prst="rect">
                <a:avLst/>
              </a:prstGeom>
              <a:blipFill rotWithShape="1">
                <a:blip r:embed="rId5"/>
                <a:stretch>
                  <a:fillRect l="-2329" t="-4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034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Learn Zillion">
      <a:dk1>
        <a:sysClr val="windowText" lastClr="000000"/>
      </a:dk1>
      <a:lt1>
        <a:sysClr val="window" lastClr="FFFFFF"/>
      </a:lt1>
      <a:dk2>
        <a:srgbClr val="7F7F7F"/>
      </a:dk2>
      <a:lt2>
        <a:srgbClr val="BFBFBF"/>
      </a:lt2>
      <a:accent1>
        <a:srgbClr val="0078AE"/>
      </a:accent1>
      <a:accent2>
        <a:srgbClr val="00BCE4"/>
      </a:accent2>
      <a:accent3>
        <a:srgbClr val="E86D1F"/>
      </a:accent3>
      <a:accent4>
        <a:srgbClr val="FFD200"/>
      </a:accent4>
      <a:accent5>
        <a:srgbClr val="5E9732"/>
      </a:accent5>
      <a:accent6>
        <a:srgbClr val="8DC63F"/>
      </a:accent6>
      <a:hlink>
        <a:srgbClr val="000000"/>
      </a:hlink>
      <a:folHlink>
        <a:srgbClr val="000000"/>
      </a:folHlink>
    </a:clrScheme>
    <a:fontScheme name="Learn Zill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38100">
          <a:solidFill>
            <a:schemeClr val="accent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4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Verdana" pitchFamily="34" charset="0"/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1863</TotalTime>
  <Words>420</Words>
  <Application>Microsoft Office PowerPoint</Application>
  <PresentationFormat>On-screen Show (16:10)</PresentationFormat>
  <Paragraphs>136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Courier New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TM2-1</dc:creator>
  <cp:lastModifiedBy>Borin, Meghan E</cp:lastModifiedBy>
  <cp:revision>78</cp:revision>
  <dcterms:created xsi:type="dcterms:W3CDTF">2011-06-12T17:04:43Z</dcterms:created>
  <dcterms:modified xsi:type="dcterms:W3CDTF">2018-05-01T18:39:07Z</dcterms:modified>
</cp:coreProperties>
</file>